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2438338" rtl="0" fontAlgn="auto" latinLnBrk="0" hangingPunct="0">
      <a:lnSpc>
        <a:spcPct val="90000"/>
      </a:lnSpc>
      <a:spcBef>
        <a:spcPts val="4500"/>
      </a:spcBef>
      <a:spcAft>
        <a:spcPts val="0"/>
      </a:spcAft>
      <a:buClrTx/>
      <a:buSzTx/>
      <a:buFontTx/>
      <a:buNone/>
      <a:tabLst/>
      <a:defRPr b="0" baseline="0" cap="none" i="0" spc="0" strike="noStrike" sz="4800" u="none" kumimoji="0" normalizeH="0">
        <a:ln>
          <a:noFill/>
        </a:ln>
        <a:solidFill>
          <a:srgbClr val="000000"/>
        </a:solidFill>
        <a:effectLst/>
        <a:uFillTx/>
        <a:latin typeface="+mn-lt"/>
        <a:ea typeface="+mn-ea"/>
        <a:cs typeface="+mn-cs"/>
        <a:sym typeface="Helvetica Neue"/>
      </a:defRPr>
    </a:lvl1pPr>
    <a:lvl2pPr marL="0" marR="0" indent="457200" algn="l" defTabSz="2438338" rtl="0" fontAlgn="auto" latinLnBrk="0" hangingPunct="0">
      <a:lnSpc>
        <a:spcPct val="90000"/>
      </a:lnSpc>
      <a:spcBef>
        <a:spcPts val="4500"/>
      </a:spcBef>
      <a:spcAft>
        <a:spcPts val="0"/>
      </a:spcAft>
      <a:buClrTx/>
      <a:buSzTx/>
      <a:buFontTx/>
      <a:buNone/>
      <a:tabLst/>
      <a:defRPr b="0" baseline="0" cap="none" i="0" spc="0" strike="noStrike" sz="4800" u="none" kumimoji="0" normalizeH="0">
        <a:ln>
          <a:noFill/>
        </a:ln>
        <a:solidFill>
          <a:srgbClr val="000000"/>
        </a:solidFill>
        <a:effectLst/>
        <a:uFillTx/>
        <a:latin typeface="+mn-lt"/>
        <a:ea typeface="+mn-ea"/>
        <a:cs typeface="+mn-cs"/>
        <a:sym typeface="Helvetica Neue"/>
      </a:defRPr>
    </a:lvl2pPr>
    <a:lvl3pPr marL="0" marR="0" indent="914400" algn="l" defTabSz="2438338" rtl="0" fontAlgn="auto" latinLnBrk="0" hangingPunct="0">
      <a:lnSpc>
        <a:spcPct val="90000"/>
      </a:lnSpc>
      <a:spcBef>
        <a:spcPts val="4500"/>
      </a:spcBef>
      <a:spcAft>
        <a:spcPts val="0"/>
      </a:spcAft>
      <a:buClrTx/>
      <a:buSzTx/>
      <a:buFontTx/>
      <a:buNone/>
      <a:tabLst/>
      <a:defRPr b="0" baseline="0" cap="none" i="0" spc="0" strike="noStrike" sz="4800" u="none" kumimoji="0" normalizeH="0">
        <a:ln>
          <a:noFill/>
        </a:ln>
        <a:solidFill>
          <a:srgbClr val="000000"/>
        </a:solidFill>
        <a:effectLst/>
        <a:uFillTx/>
        <a:latin typeface="+mn-lt"/>
        <a:ea typeface="+mn-ea"/>
        <a:cs typeface="+mn-cs"/>
        <a:sym typeface="Helvetica Neue"/>
      </a:defRPr>
    </a:lvl3pPr>
    <a:lvl4pPr marL="0" marR="0" indent="1371600" algn="l" defTabSz="2438338" rtl="0" fontAlgn="auto" latinLnBrk="0" hangingPunct="0">
      <a:lnSpc>
        <a:spcPct val="90000"/>
      </a:lnSpc>
      <a:spcBef>
        <a:spcPts val="4500"/>
      </a:spcBef>
      <a:spcAft>
        <a:spcPts val="0"/>
      </a:spcAft>
      <a:buClrTx/>
      <a:buSzTx/>
      <a:buFontTx/>
      <a:buNone/>
      <a:tabLst/>
      <a:defRPr b="0" baseline="0" cap="none" i="0" spc="0" strike="noStrike" sz="4800" u="none" kumimoji="0" normalizeH="0">
        <a:ln>
          <a:noFill/>
        </a:ln>
        <a:solidFill>
          <a:srgbClr val="000000"/>
        </a:solidFill>
        <a:effectLst/>
        <a:uFillTx/>
        <a:latin typeface="+mn-lt"/>
        <a:ea typeface="+mn-ea"/>
        <a:cs typeface="+mn-cs"/>
        <a:sym typeface="Helvetica Neue"/>
      </a:defRPr>
    </a:lvl4pPr>
    <a:lvl5pPr marL="0" marR="0" indent="1828800" algn="l" defTabSz="2438338" rtl="0" fontAlgn="auto" latinLnBrk="0" hangingPunct="0">
      <a:lnSpc>
        <a:spcPct val="90000"/>
      </a:lnSpc>
      <a:spcBef>
        <a:spcPts val="4500"/>
      </a:spcBef>
      <a:spcAft>
        <a:spcPts val="0"/>
      </a:spcAft>
      <a:buClrTx/>
      <a:buSzTx/>
      <a:buFontTx/>
      <a:buNone/>
      <a:tabLst/>
      <a:defRPr b="0" baseline="0" cap="none" i="0" spc="0" strike="noStrike" sz="4800" u="none" kumimoji="0" normalizeH="0">
        <a:ln>
          <a:noFill/>
        </a:ln>
        <a:solidFill>
          <a:srgbClr val="000000"/>
        </a:solidFill>
        <a:effectLst/>
        <a:uFillTx/>
        <a:latin typeface="+mn-lt"/>
        <a:ea typeface="+mn-ea"/>
        <a:cs typeface="+mn-cs"/>
        <a:sym typeface="Helvetica Neue"/>
      </a:defRPr>
    </a:lvl5pPr>
    <a:lvl6pPr marL="0" marR="0" indent="2286000" algn="l" defTabSz="2438338" rtl="0" fontAlgn="auto" latinLnBrk="0" hangingPunct="0">
      <a:lnSpc>
        <a:spcPct val="90000"/>
      </a:lnSpc>
      <a:spcBef>
        <a:spcPts val="4500"/>
      </a:spcBef>
      <a:spcAft>
        <a:spcPts val="0"/>
      </a:spcAft>
      <a:buClrTx/>
      <a:buSzTx/>
      <a:buFontTx/>
      <a:buNone/>
      <a:tabLst/>
      <a:defRPr b="0" baseline="0" cap="none" i="0" spc="0" strike="noStrike" sz="4800" u="none" kumimoji="0" normalizeH="0">
        <a:ln>
          <a:noFill/>
        </a:ln>
        <a:solidFill>
          <a:srgbClr val="000000"/>
        </a:solidFill>
        <a:effectLst/>
        <a:uFillTx/>
        <a:latin typeface="+mn-lt"/>
        <a:ea typeface="+mn-ea"/>
        <a:cs typeface="+mn-cs"/>
        <a:sym typeface="Helvetica Neue"/>
      </a:defRPr>
    </a:lvl6pPr>
    <a:lvl7pPr marL="0" marR="0" indent="2743200" algn="l" defTabSz="2438338" rtl="0" fontAlgn="auto" latinLnBrk="0" hangingPunct="0">
      <a:lnSpc>
        <a:spcPct val="90000"/>
      </a:lnSpc>
      <a:spcBef>
        <a:spcPts val="4500"/>
      </a:spcBef>
      <a:spcAft>
        <a:spcPts val="0"/>
      </a:spcAft>
      <a:buClrTx/>
      <a:buSzTx/>
      <a:buFontTx/>
      <a:buNone/>
      <a:tabLst/>
      <a:defRPr b="0" baseline="0" cap="none" i="0" spc="0" strike="noStrike" sz="4800" u="none" kumimoji="0" normalizeH="0">
        <a:ln>
          <a:noFill/>
        </a:ln>
        <a:solidFill>
          <a:srgbClr val="000000"/>
        </a:solidFill>
        <a:effectLst/>
        <a:uFillTx/>
        <a:latin typeface="+mn-lt"/>
        <a:ea typeface="+mn-ea"/>
        <a:cs typeface="+mn-cs"/>
        <a:sym typeface="Helvetica Neue"/>
      </a:defRPr>
    </a:lvl7pPr>
    <a:lvl8pPr marL="0" marR="0" indent="3200400" algn="l" defTabSz="2438338" rtl="0" fontAlgn="auto" latinLnBrk="0" hangingPunct="0">
      <a:lnSpc>
        <a:spcPct val="90000"/>
      </a:lnSpc>
      <a:spcBef>
        <a:spcPts val="4500"/>
      </a:spcBef>
      <a:spcAft>
        <a:spcPts val="0"/>
      </a:spcAft>
      <a:buClrTx/>
      <a:buSzTx/>
      <a:buFontTx/>
      <a:buNone/>
      <a:tabLst/>
      <a:defRPr b="0" baseline="0" cap="none" i="0" spc="0" strike="noStrike" sz="4800" u="none" kumimoji="0" normalizeH="0">
        <a:ln>
          <a:noFill/>
        </a:ln>
        <a:solidFill>
          <a:srgbClr val="000000"/>
        </a:solidFill>
        <a:effectLst/>
        <a:uFillTx/>
        <a:latin typeface="+mn-lt"/>
        <a:ea typeface="+mn-ea"/>
        <a:cs typeface="+mn-cs"/>
        <a:sym typeface="Helvetica Neue"/>
      </a:defRPr>
    </a:lvl8pPr>
    <a:lvl9pPr marL="0" marR="0" indent="3657600" algn="l" defTabSz="2438338" rtl="0" fontAlgn="auto" latinLnBrk="0" hangingPunct="0">
      <a:lnSpc>
        <a:spcPct val="90000"/>
      </a:lnSpc>
      <a:spcBef>
        <a:spcPts val="4500"/>
      </a:spcBef>
      <a:spcAft>
        <a:spcPts val="0"/>
      </a:spcAft>
      <a:buClrTx/>
      <a:buSzTx/>
      <a:buFontTx/>
      <a:buNone/>
      <a:tabLst/>
      <a:defRPr b="0" baseline="0" cap="none" i="0" spc="0" strike="noStrike" sz="4800" u="none" kumimoji="0" normalizeH="0">
        <a:ln>
          <a:noFill/>
        </a:ln>
        <a:solidFill>
          <a:srgbClr val="000000"/>
        </a:solidFill>
        <a:effectLst/>
        <a:uFillTx/>
        <a:latin typeface="+mn-lt"/>
        <a:ea typeface="+mn-ea"/>
        <a:cs typeface="+mn-cs"/>
        <a:sym typeface="Helvetica Neu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b="def" i="def"/>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wholeTbl>
    <a:band2H>
      <a:tcTxStyle b="def" i="def"/>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25400" cap="flat">
              <a:solidFill>
                <a:srgbClr val="000000"/>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firstCol>
    <a:lastRow>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lastRow>
    <a:firstRow>
      <a:tcTxStyle b="on"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solidFill>
            <a:schemeClr val="accent1">
              <a:lumOff val="16847"/>
            </a:schemeClr>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838383"/>
              </a:solidFill>
              <a:prstDash val="solid"/>
              <a:miter lim="400000"/>
            </a:ln>
          </a:left>
          <a:right>
            <a:ln w="12700" cap="flat">
              <a:solidFill>
                <a:srgbClr val="838383"/>
              </a:solidFill>
              <a:prstDash val="solid"/>
              <a:miter lim="400000"/>
            </a:ln>
          </a:right>
          <a:top>
            <a:ln w="12700" cap="flat">
              <a:solidFill>
                <a:srgbClr val="838383"/>
              </a:solidFill>
              <a:prstDash val="solid"/>
              <a:miter lim="400000"/>
            </a:ln>
          </a:top>
          <a:bottom>
            <a:ln w="12700" cap="flat">
              <a:solidFill>
                <a:srgbClr val="838383"/>
              </a:solidFill>
              <a:prstDash val="solid"/>
              <a:miter lim="400000"/>
            </a:ln>
          </a:bottom>
          <a:insideH>
            <a:ln w="12700" cap="flat">
              <a:solidFill>
                <a:srgbClr val="838383"/>
              </a:solidFill>
              <a:prstDash val="solid"/>
              <a:miter lim="400000"/>
            </a:ln>
          </a:insideH>
          <a:insideV>
            <a:ln w="12700" cap="flat">
              <a:solidFill>
                <a:srgbClr val="838383"/>
              </a:solidFill>
              <a:prstDash val="solid"/>
              <a:miter lim="400000"/>
            </a:ln>
          </a:insideV>
        </a:tcBdr>
        <a:fill>
          <a:noFill/>
        </a:fill>
      </a:tcStyle>
    </a:wholeTbl>
    <a:band2H>
      <a:tcTxStyle b="def" i="def"/>
      <a:tcStyle>
        <a:tcBdr/>
        <a:fill>
          <a:solidFill>
            <a:srgbClr val="EDEEEE"/>
          </a:solidFill>
        </a:fill>
      </a:tcStyle>
    </a:band2H>
    <a:firstCol>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808080"/>
              </a:solidFill>
              <a:prstDash val="solid"/>
              <a:miter lim="400000"/>
            </a:ln>
          </a:right>
          <a:top>
            <a:ln w="12700" cap="flat">
              <a:solidFill>
                <a:srgbClr val="808080"/>
              </a:solidFill>
              <a:prstDash val="solid"/>
              <a:miter lim="400000"/>
            </a:ln>
          </a:top>
          <a:bottom>
            <a:ln w="12700" cap="flat">
              <a:solidFill>
                <a:srgbClr val="808080"/>
              </a:solidFill>
              <a:prstDash val="solid"/>
              <a:miter lim="400000"/>
            </a:ln>
          </a:bottom>
          <a:insideH>
            <a:ln w="12700" cap="flat">
              <a:solidFill>
                <a:srgbClr val="808080"/>
              </a:solidFill>
              <a:prstDash val="solid"/>
              <a:miter lim="400000"/>
            </a:ln>
          </a:insideH>
          <a:insideV>
            <a:ln w="12700" cap="flat">
              <a:solidFill>
                <a:srgbClr val="808080"/>
              </a:solidFill>
              <a:prstDash val="solid"/>
              <a:miter lim="400000"/>
            </a:ln>
          </a:insideV>
        </a:tcBdr>
        <a:fill>
          <a:solidFill>
            <a:srgbClr val="88FA4F"/>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chemeClr val="accent3"/>
              </a:solidFill>
              <a:prstDash val="solid"/>
              <a:miter lim="400000"/>
            </a:ln>
          </a:top>
          <a:bottom>
            <a:ln w="12700" cap="flat">
              <a:solidFill>
                <a:srgbClr val="4D4D4D"/>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4D4D4D"/>
              </a:solidFill>
              <a:prstDash val="solid"/>
              <a:miter lim="400000"/>
            </a:ln>
          </a:right>
          <a:top>
            <a:ln w="12700" cap="flat">
              <a:solidFill>
                <a:srgbClr val="4D4D4D"/>
              </a:solidFill>
              <a:prstDash val="solid"/>
              <a:miter lim="400000"/>
            </a:ln>
          </a:top>
          <a:bottom>
            <a:ln w="12700" cap="flat">
              <a:solidFill>
                <a:srgbClr val="4D4D4D"/>
              </a:solidFill>
              <a:prstDash val="solid"/>
              <a:miter lim="400000"/>
            </a:ln>
          </a:bottom>
          <a:insideH>
            <a:ln w="12700" cap="flat">
              <a:solidFill>
                <a:srgbClr val="4D4D4D"/>
              </a:solidFill>
              <a:prstDash val="solid"/>
              <a:miter lim="400000"/>
            </a:ln>
          </a:insideH>
          <a:insideV>
            <a:ln w="12700" cap="flat">
              <a:solidFill>
                <a:srgbClr val="4D4D4D"/>
              </a:solidFill>
              <a:prstDash val="solid"/>
              <a:miter lim="400000"/>
            </a:ln>
          </a:insideV>
        </a:tcBdr>
        <a:fill>
          <a:solidFill>
            <a:srgbClr val="60D937"/>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wholeTbl>
    <a:band2H>
      <a:tcTxStyle b="def" i="def"/>
      <a:tcStyle>
        <a:tcBdr/>
        <a:fill>
          <a:solidFill>
            <a:schemeClr val="accent4">
              <a:hueOff val="348544"/>
              <a:lumOff val="7139"/>
            </a:schemeClr>
          </a:solidFill>
        </a:fill>
      </a:tcStyle>
    </a:band2H>
    <a:firstCol>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8BB00"/>
          </a:solidFill>
        </a:fill>
      </a:tcStyle>
    </a:firstCol>
    <a:la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38100" cap="flat">
              <a:solidFill>
                <a:srgbClr val="F8BA00"/>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lastRow>
    <a:fir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F940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464646"/>
              </a:solidFill>
              <a:prstDash val="solid"/>
              <a:miter lim="400000"/>
            </a:ln>
          </a:left>
          <a:right>
            <a:ln w="12700" cap="flat">
              <a:solidFill>
                <a:srgbClr val="464646"/>
              </a:solidFill>
              <a:prstDash val="solid"/>
              <a:miter lim="400000"/>
            </a:ln>
          </a:right>
          <a:top>
            <a:ln w="12700" cap="flat">
              <a:solidFill>
                <a:srgbClr val="464646"/>
              </a:solidFill>
              <a:prstDash val="solid"/>
              <a:miter lim="400000"/>
            </a:ln>
          </a:top>
          <a:bottom>
            <a:ln w="12700" cap="flat">
              <a:solidFill>
                <a:srgbClr val="464646"/>
              </a:solidFill>
              <a:prstDash val="solid"/>
              <a:miter lim="400000"/>
            </a:ln>
          </a:bottom>
          <a:insideH>
            <a:ln w="12700" cap="flat">
              <a:solidFill>
                <a:srgbClr val="464646"/>
              </a:solidFill>
              <a:prstDash val="solid"/>
              <a:miter lim="400000"/>
            </a:ln>
          </a:insideH>
          <a:insideV>
            <a:ln w="12700" cap="flat">
              <a:solidFill>
                <a:srgbClr val="464646"/>
              </a:solidFill>
              <a:prstDash val="solid"/>
              <a:miter lim="400000"/>
            </a:ln>
          </a:insideV>
        </a:tcBdr>
        <a:fill>
          <a:noFill/>
        </a:fill>
      </a:tcStyle>
    </a:wholeTbl>
    <a:band2H>
      <a:tcTxStyle b="def" i="def"/>
      <a:tcStyle>
        <a:tcBdr/>
        <a:fill>
          <a:solidFill>
            <a:srgbClr val="D4D5D5"/>
          </a:solidFill>
        </a:fill>
      </a:tcStyle>
    </a:band2H>
    <a:firstCol>
      <a:tcTxStyle b="on" i="off">
        <a:fontRef idx="minor">
          <a:srgbClr val="FFFFFF"/>
        </a:fontRef>
        <a:srgbClr val="FFFFFF"/>
      </a:tcTxStyle>
      <a:tcStyle>
        <a:tcBdr>
          <a:left>
            <a:ln w="12700" cap="flat">
              <a:solidFill>
                <a:srgbClr val="5E5E5E"/>
              </a:solidFill>
              <a:prstDash val="solid"/>
              <a:miter lim="400000"/>
            </a:ln>
          </a:left>
          <a:right>
            <a:ln w="12700" cap="flat">
              <a:solidFill>
                <a:srgbClr val="A6AAA9"/>
              </a:solidFill>
              <a:prstDash val="solid"/>
              <a:miter lim="400000"/>
            </a:ln>
          </a:right>
          <a:top>
            <a:ln w="12700" cap="flat">
              <a:solidFill>
                <a:srgbClr val="C3C3C3"/>
              </a:solidFill>
              <a:prstDash val="solid"/>
              <a:miter lim="400000"/>
            </a:ln>
          </a:top>
          <a:bottom>
            <a:ln w="12700" cap="flat">
              <a:solidFill>
                <a:srgbClr val="C3C3C3"/>
              </a:solidFill>
              <a:prstDash val="solid"/>
              <a:miter lim="400000"/>
            </a:ln>
          </a:bottom>
          <a:insideH>
            <a:ln w="12700" cap="flat">
              <a:solidFill>
                <a:srgbClr val="C3C3C3"/>
              </a:solidFill>
              <a:prstDash val="solid"/>
              <a:miter lim="400000"/>
            </a:ln>
          </a:insideH>
          <a:insideV>
            <a:ln w="12700" cap="flat">
              <a:solidFill>
                <a:srgbClr val="C3C3C3"/>
              </a:solidFill>
              <a:prstDash val="solid"/>
              <a:miter lim="400000"/>
            </a:ln>
          </a:insideV>
        </a:tcBdr>
        <a:fill>
          <a:solidFill>
            <a:srgbClr val="CB2A7B"/>
          </a:solidFill>
        </a:fill>
      </a:tcStyle>
    </a:firstCol>
    <a:lastRow>
      <a:tcTxStyle b="on" i="off">
        <a:fontRef idx="minor">
          <a:srgbClr val="000000"/>
        </a:fontRef>
        <a:srgbClr val="000000"/>
      </a:tcTxStyle>
      <a:tcStyle>
        <a:tcBdr>
          <a:left>
            <a:ln w="12700" cap="flat">
              <a:solidFill>
                <a:srgbClr val="5E5E5E"/>
              </a:solidFill>
              <a:prstDash val="solid"/>
              <a:miter lim="400000"/>
            </a:ln>
          </a:left>
          <a:right>
            <a:ln w="12700" cap="flat">
              <a:solidFill>
                <a:srgbClr val="5E5E5E"/>
              </a:solidFill>
              <a:prstDash val="solid"/>
              <a:miter lim="400000"/>
            </a:ln>
          </a:right>
          <a:top>
            <a:ln w="38100" cap="flat">
              <a:solidFill>
                <a:srgbClr val="CB297B"/>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rgbClr val="FFFFFF"/>
          </a:solidFill>
        </a:fill>
      </a:tcStyle>
    </a:lastRow>
    <a:firstRow>
      <a:tcTxStyle b="on" i="off">
        <a:fontRef idx="minor">
          <a:srgbClr val="FFFFFF"/>
        </a:fontRef>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5E5E5E"/>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991A5F"/>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wholeTbl>
    <a:band2H>
      <a:tcTxStyle b="def" i="def"/>
      <a:tcStyle>
        <a:tcBdr/>
        <a:fill>
          <a:solidFill>
            <a:srgbClr val="EDEEEE"/>
          </a:solidFill>
        </a:fill>
      </a:tcStyle>
    </a:band2H>
    <a:firstCol>
      <a:tcTxStyle b="on" i="off">
        <a:fontRef idx="minor">
          <a:srgbClr val="000000"/>
        </a:fontRef>
        <a:srgbClr val="000000"/>
      </a:tcTxStyle>
      <a:tcStyle>
        <a:tcBdr>
          <a:left>
            <a:ln w="12700" cap="flat">
              <a:solidFill>
                <a:srgbClr val="6C6C6C"/>
              </a:solidFill>
              <a:prstDash val="solid"/>
              <a:miter lim="400000"/>
            </a:ln>
          </a:left>
          <a:right>
            <a:ln w="254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solidFill>
                <a:srgbClr val="6C6C6C"/>
              </a:solidFill>
              <a:prstDash val="solid"/>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6C6C6C"/>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D6DCE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68" name="Shape 168"/>
          <p:cNvSpPr/>
          <p:nvPr>
            <p:ph type="sldImg"/>
          </p:nvPr>
        </p:nvSpPr>
        <p:spPr>
          <a:xfrm>
            <a:off x="1143000" y="685800"/>
            <a:ext cx="4572000" cy="3429000"/>
          </a:xfrm>
          <a:prstGeom prst="rect">
            <a:avLst/>
          </a:prstGeom>
        </p:spPr>
        <p:txBody>
          <a:bodyPr/>
          <a:lstStyle/>
          <a:p>
            <a:pPr/>
          </a:p>
        </p:txBody>
      </p:sp>
      <p:sp>
        <p:nvSpPr>
          <p:cNvPr id="169" name="Shape 169"/>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p:spTree>
      <p:nvGrpSpPr>
        <p:cNvPr id="1" name=""/>
        <p:cNvGrpSpPr/>
        <p:nvPr/>
      </p:nvGrpSpPr>
      <p:grpSpPr>
        <a:xfrm>
          <a:off x="0" y="0"/>
          <a:ext cx="0" cy="0"/>
          <a:chOff x="0" y="0"/>
          <a:chExt cx="0" cy="0"/>
        </a:xfrm>
      </p:grpSpPr>
      <p:sp>
        <p:nvSpPr>
          <p:cNvPr id="11" name="Author and Date"/>
          <p:cNvSpPr txBox="1"/>
          <p:nvPr>
            <p:ph type="body" sz="quarter" idx="21" hasCustomPrompt="1"/>
          </p:nvPr>
        </p:nvSpPr>
        <p:spPr>
          <a:xfrm>
            <a:off x="1201340" y="11859862"/>
            <a:ext cx="21971003" cy="636979"/>
          </a:xfrm>
          <a:prstGeom prst="rect">
            <a:avLst/>
          </a:prstGeom>
        </p:spPr>
        <p:txBody>
          <a:bodyPr lIns="45719" tIns="45719" rIns="45719" bIns="45719"/>
          <a:lstStyle>
            <a:lvl1pPr marL="0" indent="0" defTabSz="825500">
              <a:lnSpc>
                <a:spcPct val="100000"/>
              </a:lnSpc>
              <a:spcBef>
                <a:spcPts val="0"/>
              </a:spcBef>
              <a:buSzTx/>
              <a:buNone/>
              <a:defRPr b="1" sz="3600"/>
            </a:lvl1pPr>
          </a:lstStyle>
          <a:p>
            <a:pPr/>
            <a:r>
              <a:t>Author and Date</a:t>
            </a:r>
          </a:p>
        </p:txBody>
      </p:sp>
      <p:sp>
        <p:nvSpPr>
          <p:cNvPr id="12" name="Presentation Title"/>
          <p:cNvSpPr txBox="1"/>
          <p:nvPr>
            <p:ph type="title" hasCustomPrompt="1"/>
          </p:nvPr>
        </p:nvSpPr>
        <p:spPr>
          <a:xfrm>
            <a:off x="1206496" y="2574991"/>
            <a:ext cx="21971004" cy="4648201"/>
          </a:xfrm>
          <a:prstGeom prst="rect">
            <a:avLst/>
          </a:prstGeom>
        </p:spPr>
        <p:txBody>
          <a:bodyPr anchor="b"/>
          <a:lstStyle>
            <a:lvl1pPr>
              <a:defRPr spc="-232" sz="11600"/>
            </a:lvl1pPr>
          </a:lstStyle>
          <a:p>
            <a:pPr/>
            <a:r>
              <a:t>Presentation Title</a:t>
            </a:r>
          </a:p>
        </p:txBody>
      </p:sp>
      <p:sp>
        <p:nvSpPr>
          <p:cNvPr id="13" name="Body Level One…"/>
          <p:cNvSpPr txBox="1"/>
          <p:nvPr>
            <p:ph type="body" sz="quarter" idx="1" hasCustomPrompt="1"/>
          </p:nvPr>
        </p:nvSpPr>
        <p:spPr>
          <a:xfrm>
            <a:off x="1201342" y="7223190"/>
            <a:ext cx="21971001" cy="1905001"/>
          </a:xfrm>
          <a:prstGeom prst="rect">
            <a:avLst/>
          </a:prstGeom>
        </p:spPr>
        <p:txBody>
          <a:bodyPr/>
          <a:lstStyle>
            <a:lvl1pPr marL="0" indent="0" defTabSz="825500">
              <a:lnSpc>
                <a:spcPct val="100000"/>
              </a:lnSpc>
              <a:spcBef>
                <a:spcPts val="0"/>
              </a:spcBef>
              <a:buSzTx/>
              <a:buNone/>
              <a:defRPr b="1" sz="5500"/>
            </a:lvl1pPr>
            <a:lvl2pPr marL="0" indent="457200" defTabSz="825500">
              <a:lnSpc>
                <a:spcPct val="100000"/>
              </a:lnSpc>
              <a:spcBef>
                <a:spcPts val="0"/>
              </a:spcBef>
              <a:buSzTx/>
              <a:buNone/>
              <a:defRPr b="1" sz="5500"/>
            </a:lvl2pPr>
            <a:lvl3pPr marL="0" indent="914400" defTabSz="825500">
              <a:lnSpc>
                <a:spcPct val="100000"/>
              </a:lnSpc>
              <a:spcBef>
                <a:spcPts val="0"/>
              </a:spcBef>
              <a:buSzTx/>
              <a:buNone/>
              <a:defRPr b="1" sz="5500"/>
            </a:lvl3pPr>
            <a:lvl4pPr marL="0" indent="1371600" defTabSz="825500">
              <a:lnSpc>
                <a:spcPct val="100000"/>
              </a:lnSpc>
              <a:spcBef>
                <a:spcPts val="0"/>
              </a:spcBef>
              <a:buSzTx/>
              <a:buNone/>
              <a:defRPr b="1" sz="5500"/>
            </a:lvl4pPr>
            <a:lvl5pPr marL="0" indent="1828800" defTabSz="825500">
              <a:lnSpc>
                <a:spcPct val="100000"/>
              </a:lnSpc>
              <a:spcBef>
                <a:spcPts val="0"/>
              </a:spcBef>
              <a:buSzTx/>
              <a:buNone/>
              <a:defRPr b="1" sz="5500"/>
            </a:lvl5pPr>
          </a:lstStyle>
          <a:p>
            <a:pPr/>
            <a:r>
              <a:t>Presentation Subtitle</a:t>
            </a:r>
          </a:p>
          <a:p>
            <a:pPr lvl="1"/>
            <a:r>
              <a:t/>
            </a:r>
          </a:p>
          <a:p>
            <a:pPr lvl="2"/>
            <a:r>
              <a:t/>
            </a:r>
          </a:p>
          <a:p>
            <a:pPr lvl="3"/>
            <a:r>
              <a:t/>
            </a:r>
          </a:p>
          <a:p>
            <a:pPr lvl="4"/>
            <a:r>
              <a:t/>
            </a:r>
          </a:p>
        </p:txBody>
      </p:sp>
      <p:sp>
        <p:nvSpPr>
          <p:cNvPr id="1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Photo">
    <p:bg>
      <p:bgPr>
        <a:solidFill>
          <a:srgbClr val="FFFFFF"/>
        </a:solidFill>
      </p:bgPr>
    </p:bg>
    <p:spTree>
      <p:nvGrpSpPr>
        <p:cNvPr id="1" name=""/>
        <p:cNvGrpSpPr/>
        <p:nvPr/>
      </p:nvGrpSpPr>
      <p:grpSpPr>
        <a:xfrm>
          <a:off x="0" y="0"/>
          <a:ext cx="0" cy="0"/>
          <a:chOff x="0" y="0"/>
          <a:chExt cx="0" cy="0"/>
        </a:xfrm>
      </p:grpSpPr>
      <p:sp>
        <p:nvSpPr>
          <p:cNvPr id="21" name="View from inside a stone structure, looking out toward stairs and a clear, blue sky"/>
          <p:cNvSpPr/>
          <p:nvPr>
            <p:ph type="pic" idx="21"/>
          </p:nvPr>
        </p:nvSpPr>
        <p:spPr>
          <a:xfrm>
            <a:off x="0" y="-1270000"/>
            <a:ext cx="24384000" cy="16272934"/>
          </a:xfrm>
          <a:prstGeom prst="rect">
            <a:avLst/>
          </a:prstGeom>
        </p:spPr>
        <p:txBody>
          <a:bodyPr lIns="91439" tIns="45719" rIns="91439" bIns="45719">
            <a:noAutofit/>
          </a:bodyPr>
          <a:lstStyle/>
          <a:p>
            <a:pPr/>
          </a:p>
        </p:txBody>
      </p:sp>
      <p:sp>
        <p:nvSpPr>
          <p:cNvPr id="22" name="Presentation Title"/>
          <p:cNvSpPr txBox="1"/>
          <p:nvPr>
            <p:ph type="title" hasCustomPrompt="1"/>
          </p:nvPr>
        </p:nvSpPr>
        <p:spPr>
          <a:xfrm>
            <a:off x="1206500" y="7124700"/>
            <a:ext cx="21971000" cy="4648200"/>
          </a:xfrm>
          <a:prstGeom prst="rect">
            <a:avLst/>
          </a:prstGeom>
        </p:spPr>
        <p:txBody>
          <a:bodyPr anchor="b"/>
          <a:lstStyle>
            <a:lvl1pPr>
              <a:defRPr spc="-232" sz="11600"/>
            </a:lvl1pPr>
          </a:lstStyle>
          <a:p>
            <a:pPr/>
            <a:r>
              <a:t>Presentation Title</a:t>
            </a:r>
          </a:p>
        </p:txBody>
      </p:sp>
      <p:sp>
        <p:nvSpPr>
          <p:cNvPr id="23" name="Author and Date"/>
          <p:cNvSpPr txBox="1"/>
          <p:nvPr>
            <p:ph type="body" sz="quarter" idx="22" hasCustomPrompt="1"/>
          </p:nvPr>
        </p:nvSpPr>
        <p:spPr>
          <a:xfrm>
            <a:off x="1207690" y="1106137"/>
            <a:ext cx="21968621" cy="636979"/>
          </a:xfrm>
          <a:prstGeom prst="rect">
            <a:avLst/>
          </a:prstGeom>
        </p:spPr>
        <p:txBody>
          <a:bodyPr lIns="45719" tIns="45719" rIns="45719" bIns="45719"/>
          <a:lstStyle>
            <a:lvl1pPr marL="0" indent="0" defTabSz="825500">
              <a:lnSpc>
                <a:spcPct val="100000"/>
              </a:lnSpc>
              <a:spcBef>
                <a:spcPts val="0"/>
              </a:spcBef>
              <a:buSzTx/>
              <a:buNone/>
              <a:defRPr b="1" sz="3600"/>
            </a:lvl1pPr>
          </a:lstStyle>
          <a:p>
            <a:pPr/>
            <a:r>
              <a:t>Author and Date</a:t>
            </a:r>
          </a:p>
        </p:txBody>
      </p:sp>
      <p:sp>
        <p:nvSpPr>
          <p:cNvPr id="24" name="Body Level One…"/>
          <p:cNvSpPr txBox="1"/>
          <p:nvPr>
            <p:ph type="body" sz="quarter" idx="1" hasCustomPrompt="1"/>
          </p:nvPr>
        </p:nvSpPr>
        <p:spPr>
          <a:xfrm>
            <a:off x="1206500" y="11609910"/>
            <a:ext cx="21971000" cy="1116952"/>
          </a:xfrm>
          <a:prstGeom prst="rect">
            <a:avLst/>
          </a:prstGeom>
        </p:spPr>
        <p:txBody>
          <a:bodyPr/>
          <a:lstStyle>
            <a:lvl1pPr marL="0" indent="0" defTabSz="825500">
              <a:lnSpc>
                <a:spcPct val="100000"/>
              </a:lnSpc>
              <a:spcBef>
                <a:spcPts val="0"/>
              </a:spcBef>
              <a:buSzTx/>
              <a:buNone/>
              <a:defRPr b="1" sz="5500"/>
            </a:lvl1pPr>
            <a:lvl2pPr marL="0" indent="457200" defTabSz="825500">
              <a:lnSpc>
                <a:spcPct val="100000"/>
              </a:lnSpc>
              <a:spcBef>
                <a:spcPts val="0"/>
              </a:spcBef>
              <a:buSzTx/>
              <a:buNone/>
              <a:defRPr b="1" sz="5500"/>
            </a:lvl2pPr>
            <a:lvl3pPr marL="0" indent="914400" defTabSz="825500">
              <a:lnSpc>
                <a:spcPct val="100000"/>
              </a:lnSpc>
              <a:spcBef>
                <a:spcPts val="0"/>
              </a:spcBef>
              <a:buSzTx/>
              <a:buNone/>
              <a:defRPr b="1" sz="5500"/>
            </a:lvl3pPr>
            <a:lvl4pPr marL="0" indent="1371600" defTabSz="825500">
              <a:lnSpc>
                <a:spcPct val="100000"/>
              </a:lnSpc>
              <a:spcBef>
                <a:spcPts val="0"/>
              </a:spcBef>
              <a:buSzTx/>
              <a:buNone/>
              <a:defRPr b="1" sz="5500"/>
            </a:lvl4pPr>
            <a:lvl5pPr marL="0" indent="1828800" defTabSz="825500">
              <a:lnSpc>
                <a:spcPct val="100000"/>
              </a:lnSpc>
              <a:spcBef>
                <a:spcPts val="0"/>
              </a:spcBef>
              <a:buSzTx/>
              <a:buNone/>
              <a:defRPr b="1" sz="5500"/>
            </a:lvl5pPr>
          </a:lstStyle>
          <a:p>
            <a:pPr/>
            <a:r>
              <a:t>Presentation Subtitle</a:t>
            </a:r>
          </a:p>
          <a:p>
            <a:pPr lvl="1"/>
            <a:r>
              <a:t/>
            </a:r>
          </a:p>
          <a:p>
            <a:pPr lvl="2"/>
            <a:r>
              <a:t/>
            </a:r>
          </a:p>
          <a:p>
            <a:pPr lvl="3"/>
            <a:r>
              <a:t/>
            </a:r>
          </a:p>
          <a:p>
            <a:pPr lvl="4"/>
            <a:r>
              <a:t/>
            </a:r>
          </a:p>
        </p:txBody>
      </p:sp>
      <p:sp>
        <p:nvSpPr>
          <p:cNvPr id="2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Photo Alt">
    <p:spTree>
      <p:nvGrpSpPr>
        <p:cNvPr id="1" name=""/>
        <p:cNvGrpSpPr/>
        <p:nvPr/>
      </p:nvGrpSpPr>
      <p:grpSpPr>
        <a:xfrm>
          <a:off x="0" y="0"/>
          <a:ext cx="0" cy="0"/>
          <a:chOff x="0" y="0"/>
          <a:chExt cx="0" cy="0"/>
        </a:xfrm>
      </p:grpSpPr>
      <p:sp>
        <p:nvSpPr>
          <p:cNvPr id="32" name="A modern white building with glass panels against a clear, blue sky"/>
          <p:cNvSpPr/>
          <p:nvPr>
            <p:ph type="pic" idx="21"/>
          </p:nvPr>
        </p:nvSpPr>
        <p:spPr>
          <a:xfrm>
            <a:off x="9271000" y="1270000"/>
            <a:ext cx="16764000" cy="11176000"/>
          </a:xfrm>
          <a:prstGeom prst="rect">
            <a:avLst/>
          </a:prstGeom>
        </p:spPr>
        <p:txBody>
          <a:bodyPr lIns="91439" tIns="45719" rIns="91439" bIns="45719">
            <a:noAutofit/>
          </a:bodyPr>
          <a:lstStyle/>
          <a:p>
            <a:pPr/>
          </a:p>
        </p:txBody>
      </p:sp>
      <p:sp>
        <p:nvSpPr>
          <p:cNvPr id="33" name="Slide Title"/>
          <p:cNvSpPr txBox="1"/>
          <p:nvPr>
            <p:ph type="title" hasCustomPrompt="1"/>
          </p:nvPr>
        </p:nvSpPr>
        <p:spPr>
          <a:xfrm>
            <a:off x="1206500" y="1270000"/>
            <a:ext cx="9779000" cy="5882273"/>
          </a:xfrm>
          <a:prstGeom prst="rect">
            <a:avLst/>
          </a:prstGeom>
        </p:spPr>
        <p:txBody>
          <a:bodyPr anchor="b"/>
          <a:lstStyle/>
          <a:p>
            <a:pPr/>
            <a:r>
              <a:t>Slide Title</a:t>
            </a:r>
          </a:p>
        </p:txBody>
      </p:sp>
      <p:sp>
        <p:nvSpPr>
          <p:cNvPr id="34" name="Body Level One…"/>
          <p:cNvSpPr txBox="1"/>
          <p:nvPr>
            <p:ph type="body" sz="quarter" idx="1" hasCustomPrompt="1"/>
          </p:nvPr>
        </p:nvSpPr>
        <p:spPr>
          <a:xfrm>
            <a:off x="1206500" y="7060576"/>
            <a:ext cx="9779000" cy="5385424"/>
          </a:xfrm>
          <a:prstGeom prst="rect">
            <a:avLst/>
          </a:prstGeom>
        </p:spPr>
        <p:txBody>
          <a:bodyPr/>
          <a:lstStyle>
            <a:lvl1pPr marL="0" indent="0" defTabSz="825500">
              <a:lnSpc>
                <a:spcPct val="100000"/>
              </a:lnSpc>
              <a:spcBef>
                <a:spcPts val="0"/>
              </a:spcBef>
              <a:buSzTx/>
              <a:buNone/>
              <a:defRPr b="1" sz="5500"/>
            </a:lvl1pPr>
            <a:lvl2pPr marL="0" indent="457200" defTabSz="825500">
              <a:lnSpc>
                <a:spcPct val="100000"/>
              </a:lnSpc>
              <a:spcBef>
                <a:spcPts val="0"/>
              </a:spcBef>
              <a:buSzTx/>
              <a:buNone/>
              <a:defRPr b="1" sz="5500"/>
            </a:lvl2pPr>
            <a:lvl3pPr marL="0" indent="914400" defTabSz="825500">
              <a:lnSpc>
                <a:spcPct val="100000"/>
              </a:lnSpc>
              <a:spcBef>
                <a:spcPts val="0"/>
              </a:spcBef>
              <a:buSzTx/>
              <a:buNone/>
              <a:defRPr b="1" sz="5500"/>
            </a:lvl3pPr>
            <a:lvl4pPr marL="0" indent="1371600" defTabSz="825500">
              <a:lnSpc>
                <a:spcPct val="100000"/>
              </a:lnSpc>
              <a:spcBef>
                <a:spcPts val="0"/>
              </a:spcBef>
              <a:buSzTx/>
              <a:buNone/>
              <a:defRPr b="1" sz="5500"/>
            </a:lvl4pPr>
            <a:lvl5pPr marL="0" indent="1828800" defTabSz="825500">
              <a:lnSpc>
                <a:spcPct val="100000"/>
              </a:lnSpc>
              <a:spcBef>
                <a:spcPts val="0"/>
              </a:spcBef>
              <a:buSzTx/>
              <a:buNone/>
              <a:defRPr b="1" sz="5500"/>
            </a:lvl5pPr>
          </a:lstStyle>
          <a:p>
            <a:pPr/>
            <a:r>
              <a:t>Slide Subtitle</a:t>
            </a:r>
          </a:p>
          <a:p>
            <a:pPr lvl="1"/>
            <a:r>
              <a:t/>
            </a:r>
          </a:p>
          <a:p>
            <a:pPr lvl="2"/>
            <a:r>
              <a:t/>
            </a:r>
          </a:p>
          <a:p>
            <a:pPr lvl="3"/>
            <a:r>
              <a:t/>
            </a:r>
          </a:p>
          <a:p>
            <a:pPr lvl="4"/>
            <a:r>
              <a:t/>
            </a:r>
          </a:p>
        </p:txBody>
      </p:sp>
      <p:sp>
        <p:nvSpPr>
          <p:cNvPr id="35" name="Slide Number"/>
          <p:cNvSpPr txBox="1"/>
          <p:nvPr>
            <p:ph type="sldNum" sz="quarter" idx="2"/>
          </p:nvPr>
        </p:nvSpPr>
        <p:spPr>
          <a:xfrm>
            <a:off x="12001499" y="13085233"/>
            <a:ext cx="368505" cy="3746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42" name="Slide Title"/>
          <p:cNvSpPr txBox="1"/>
          <p:nvPr>
            <p:ph type="title" hasCustomPrompt="1"/>
          </p:nvPr>
        </p:nvSpPr>
        <p:spPr>
          <a:prstGeom prst="rect">
            <a:avLst/>
          </a:prstGeom>
        </p:spPr>
        <p:txBody>
          <a:bodyPr/>
          <a:lstStyle/>
          <a:p>
            <a:pPr/>
            <a:r>
              <a:t>Slide Title</a:t>
            </a:r>
          </a:p>
        </p:txBody>
      </p:sp>
      <p:sp>
        <p:nvSpPr>
          <p:cNvPr id="43" name="Slide Subtitle"/>
          <p:cNvSpPr txBox="1"/>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b="1" sz="5500"/>
            </a:lvl1pPr>
          </a:lstStyle>
          <a:p>
            <a:pPr/>
            <a:r>
              <a:t>Slide Subtitle</a:t>
            </a:r>
          </a:p>
        </p:txBody>
      </p:sp>
      <p:sp>
        <p:nvSpPr>
          <p:cNvPr id="44" name="Body Level One…"/>
          <p:cNvSpPr txBox="1"/>
          <p:nvPr>
            <p:ph type="body" idx="1" hasCustomPrompt="1"/>
          </p:nvPr>
        </p:nvSpPr>
        <p:spPr>
          <a:prstGeom prst="rect">
            <a:avLst/>
          </a:prstGeom>
        </p:spPr>
        <p:txBody>
          <a:bodyPr/>
          <a:lstStyle/>
          <a:p>
            <a:pPr/>
            <a:r>
              <a:t>Slide bullet text</a:t>
            </a:r>
          </a:p>
          <a:p>
            <a:pPr lvl="1"/>
            <a:r>
              <a:t/>
            </a:r>
          </a:p>
          <a:p>
            <a:pPr lvl="2"/>
            <a:r>
              <a:t/>
            </a:r>
          </a:p>
          <a:p>
            <a:pPr lvl="3"/>
            <a:r>
              <a:t/>
            </a:r>
          </a:p>
          <a:p>
            <a:pPr lvl="4"/>
            <a:r>
              <a:t/>
            </a:r>
          </a:p>
        </p:txBody>
      </p:sp>
      <p:sp>
        <p:nvSpPr>
          <p:cNvPr id="4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52" name="Body Level One…"/>
          <p:cNvSpPr txBox="1"/>
          <p:nvPr>
            <p:ph type="body" idx="1" hasCustomPrompt="1"/>
          </p:nvPr>
        </p:nvSpPr>
        <p:spPr>
          <a:prstGeom prst="rect">
            <a:avLst/>
          </a:prstGeom>
        </p:spPr>
        <p:txBody>
          <a:bodyPr numCol="2" spcCol="1098550"/>
          <a:lstStyle/>
          <a:p>
            <a:pPr/>
            <a:r>
              <a:t>Slide bullet text</a:t>
            </a:r>
          </a:p>
          <a:p>
            <a:pPr lvl="1"/>
            <a:r>
              <a:t/>
            </a:r>
          </a:p>
          <a:p>
            <a:pPr lvl="2"/>
            <a:r>
              <a:t/>
            </a:r>
          </a:p>
          <a:p>
            <a:pPr lvl="3"/>
            <a:r>
              <a:t/>
            </a:r>
          </a:p>
          <a:p>
            <a:pPr lvl="4"/>
            <a:r>
              <a:t/>
            </a:r>
          </a:p>
        </p:txBody>
      </p:sp>
      <p:sp>
        <p:nvSpPr>
          <p:cNvPr id="5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60" name="Slide Subtitle"/>
          <p:cNvSpPr txBox="1"/>
          <p:nvPr>
            <p:ph type="body" sz="quarter" idx="21" hasCustomPrompt="1"/>
          </p:nvPr>
        </p:nvSpPr>
        <p:spPr>
          <a:xfrm>
            <a:off x="1206500" y="2372962"/>
            <a:ext cx="9779000" cy="934780"/>
          </a:xfrm>
          <a:prstGeom prst="rect">
            <a:avLst/>
          </a:prstGeom>
        </p:spPr>
        <p:txBody>
          <a:bodyPr lIns="45719" tIns="45719" rIns="45719" bIns="45719"/>
          <a:lstStyle>
            <a:lvl1pPr marL="0" indent="0" defTabSz="825500">
              <a:lnSpc>
                <a:spcPct val="100000"/>
              </a:lnSpc>
              <a:spcBef>
                <a:spcPts val="0"/>
              </a:spcBef>
              <a:buSzTx/>
              <a:buNone/>
              <a:defRPr b="1" sz="5500"/>
            </a:lvl1pPr>
          </a:lstStyle>
          <a:p>
            <a:pPr/>
            <a:r>
              <a:t>Slide Subtitle</a:t>
            </a:r>
          </a:p>
        </p:txBody>
      </p:sp>
      <p:sp>
        <p:nvSpPr>
          <p:cNvPr id="61" name="Body Level One…"/>
          <p:cNvSpPr txBox="1"/>
          <p:nvPr>
            <p:ph type="body" sz="half" idx="1" hasCustomPrompt="1"/>
          </p:nvPr>
        </p:nvSpPr>
        <p:spPr>
          <a:xfrm>
            <a:off x="1206500" y="4248504"/>
            <a:ext cx="9779000" cy="8256630"/>
          </a:xfrm>
          <a:prstGeom prst="rect">
            <a:avLst/>
          </a:prstGeom>
        </p:spPr>
        <p:txBody>
          <a:bodyPr/>
          <a:lstStyle/>
          <a:p>
            <a:pPr/>
            <a:r>
              <a:t>Slide bullet text</a:t>
            </a:r>
          </a:p>
          <a:p>
            <a:pPr lvl="1"/>
            <a:r>
              <a:t/>
            </a:r>
          </a:p>
          <a:p>
            <a:pPr lvl="2"/>
            <a:r>
              <a:t/>
            </a:r>
          </a:p>
          <a:p>
            <a:pPr lvl="3"/>
            <a:r>
              <a:t/>
            </a:r>
          </a:p>
          <a:p>
            <a:pPr lvl="4"/>
            <a:r>
              <a:t/>
            </a:r>
          </a:p>
        </p:txBody>
      </p:sp>
      <p:sp>
        <p:nvSpPr>
          <p:cNvPr id="62" name="Small section of a modern shell bridge in Qingdao, Shandong, China with a partly cloudy sky above"/>
          <p:cNvSpPr/>
          <p:nvPr>
            <p:ph type="pic" idx="22"/>
          </p:nvPr>
        </p:nvSpPr>
        <p:spPr>
          <a:xfrm>
            <a:off x="9271000" y="1263848"/>
            <a:ext cx="16773843" cy="11188205"/>
          </a:xfrm>
          <a:prstGeom prst="rect">
            <a:avLst/>
          </a:prstGeom>
        </p:spPr>
        <p:txBody>
          <a:bodyPr lIns="91439" tIns="45719" rIns="91439" bIns="45719">
            <a:noAutofit/>
          </a:bodyPr>
          <a:lstStyle/>
          <a:p>
            <a:pPr/>
          </a:p>
        </p:txBody>
      </p:sp>
      <p:sp>
        <p:nvSpPr>
          <p:cNvPr id="63" name="Slide Title"/>
          <p:cNvSpPr txBox="1"/>
          <p:nvPr>
            <p:ph type="title" hasCustomPrompt="1"/>
          </p:nvPr>
        </p:nvSpPr>
        <p:spPr>
          <a:xfrm>
            <a:off x="1206500" y="1079500"/>
            <a:ext cx="9779000" cy="1435100"/>
          </a:xfrm>
          <a:prstGeom prst="rect">
            <a:avLst/>
          </a:prstGeom>
        </p:spPr>
        <p:txBody>
          <a:bodyPr/>
          <a:lstStyle/>
          <a:p>
            <a:pPr/>
            <a:r>
              <a:t>Slide Title</a:t>
            </a:r>
          </a:p>
        </p:txBody>
      </p:sp>
      <p:sp>
        <p:nvSpPr>
          <p:cNvPr id="6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Live Video Small">
    <p:spTree>
      <p:nvGrpSpPr>
        <p:cNvPr id="1" name=""/>
        <p:cNvGrpSpPr/>
        <p:nvPr/>
      </p:nvGrpSpPr>
      <p:grpSpPr>
        <a:xfrm>
          <a:off x="0" y="0"/>
          <a:ext cx="0" cy="0"/>
          <a:chOff x="0" y="0"/>
          <a:chExt cx="0" cy="0"/>
        </a:xfrm>
      </p:grpSpPr>
      <p:sp>
        <p:nvSpPr>
          <p:cNvPr id="71" name="Slide Subtitle"/>
          <p:cNvSpPr txBox="1"/>
          <p:nvPr>
            <p:ph type="body" sz="quarter" idx="21" hasCustomPrompt="1"/>
          </p:nvPr>
        </p:nvSpPr>
        <p:spPr>
          <a:xfrm>
            <a:off x="1206500" y="2372962"/>
            <a:ext cx="9779000" cy="934780"/>
          </a:xfrm>
          <a:prstGeom prst="rect">
            <a:avLst/>
          </a:prstGeom>
        </p:spPr>
        <p:txBody>
          <a:bodyPr lIns="45719" tIns="45719" rIns="45719" bIns="45719"/>
          <a:lstStyle>
            <a:lvl1pPr marL="0" indent="0" defTabSz="825500">
              <a:lnSpc>
                <a:spcPct val="100000"/>
              </a:lnSpc>
              <a:spcBef>
                <a:spcPts val="0"/>
              </a:spcBef>
              <a:buSzTx/>
              <a:buNone/>
              <a:defRPr b="1" sz="5500"/>
            </a:lvl1pPr>
          </a:lstStyle>
          <a:p>
            <a:pPr/>
            <a:r>
              <a:t>Slide Subtitle</a:t>
            </a:r>
          </a:p>
        </p:txBody>
      </p:sp>
      <p:sp>
        <p:nvSpPr>
          <p:cNvPr id="72" name="Body Level One…"/>
          <p:cNvSpPr txBox="1"/>
          <p:nvPr>
            <p:ph type="body" sz="half" idx="1" hasCustomPrompt="1"/>
          </p:nvPr>
        </p:nvSpPr>
        <p:spPr>
          <a:xfrm>
            <a:off x="1206500" y="4248504"/>
            <a:ext cx="9779000" cy="8256630"/>
          </a:xfrm>
          <a:prstGeom prst="rect">
            <a:avLst/>
          </a:prstGeom>
        </p:spPr>
        <p:txBody>
          <a:bodyPr/>
          <a:lstStyle/>
          <a:p>
            <a:pPr/>
            <a:r>
              <a:t>Slide bullet text</a:t>
            </a:r>
          </a:p>
          <a:p>
            <a:pPr lvl="1"/>
            <a:r>
              <a:t/>
            </a:r>
          </a:p>
          <a:p>
            <a:pPr lvl="2"/>
            <a:r>
              <a:t/>
            </a:r>
          </a:p>
          <a:p>
            <a:pPr lvl="3"/>
            <a:r>
              <a:t/>
            </a:r>
          </a:p>
          <a:p>
            <a:pPr lvl="4"/>
            <a:r>
              <a:t/>
            </a:r>
          </a:p>
        </p:txBody>
      </p:sp>
      <p:sp>
        <p:nvSpPr>
          <p:cNvPr id="73" name="Slide Title"/>
          <p:cNvSpPr txBox="1"/>
          <p:nvPr>
            <p:ph type="title" hasCustomPrompt="1"/>
          </p:nvPr>
        </p:nvSpPr>
        <p:spPr>
          <a:xfrm>
            <a:off x="1206500" y="1079500"/>
            <a:ext cx="9779000" cy="1435100"/>
          </a:xfrm>
          <a:prstGeom prst="rect">
            <a:avLst/>
          </a:prstGeom>
        </p:spPr>
        <p:txBody>
          <a:bodyPr/>
          <a:lstStyle/>
          <a:p>
            <a:pPr/>
            <a:r>
              <a:t>Slide Title</a:t>
            </a:r>
          </a:p>
        </p:txBody>
      </p:sp>
      <p:sp>
        <p:nvSpPr>
          <p:cNvPr id="7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Live Video Large">
    <p:spTree>
      <p:nvGrpSpPr>
        <p:cNvPr id="1" name=""/>
        <p:cNvGrpSpPr/>
        <p:nvPr/>
      </p:nvGrpSpPr>
      <p:grpSpPr>
        <a:xfrm>
          <a:off x="0" y="0"/>
          <a:ext cx="0" cy="0"/>
          <a:chOff x="0" y="0"/>
          <a:chExt cx="0" cy="0"/>
        </a:xfrm>
      </p:grpSpPr>
      <p:sp>
        <p:nvSpPr>
          <p:cNvPr id="81" name="Slide Subtitle"/>
          <p:cNvSpPr txBox="1"/>
          <p:nvPr>
            <p:ph type="body" sz="quarter" idx="21" hasCustomPrompt="1"/>
          </p:nvPr>
        </p:nvSpPr>
        <p:spPr>
          <a:xfrm>
            <a:off x="1206500" y="2372962"/>
            <a:ext cx="9779000" cy="934780"/>
          </a:xfrm>
          <a:prstGeom prst="rect">
            <a:avLst/>
          </a:prstGeom>
        </p:spPr>
        <p:txBody>
          <a:bodyPr lIns="45719" tIns="45719" rIns="45719" bIns="45719"/>
          <a:lstStyle>
            <a:lvl1pPr marL="0" indent="0" defTabSz="825500">
              <a:lnSpc>
                <a:spcPct val="100000"/>
              </a:lnSpc>
              <a:spcBef>
                <a:spcPts val="0"/>
              </a:spcBef>
              <a:buSzTx/>
              <a:buNone/>
              <a:defRPr b="1" sz="5500"/>
            </a:lvl1pPr>
          </a:lstStyle>
          <a:p>
            <a:pPr/>
            <a:r>
              <a:t>Slide Subtitle</a:t>
            </a:r>
          </a:p>
        </p:txBody>
      </p:sp>
      <p:sp>
        <p:nvSpPr>
          <p:cNvPr id="82" name="Body Level One…"/>
          <p:cNvSpPr txBox="1"/>
          <p:nvPr>
            <p:ph type="body" sz="half" idx="1" hasCustomPrompt="1"/>
          </p:nvPr>
        </p:nvSpPr>
        <p:spPr>
          <a:xfrm>
            <a:off x="1206500" y="4248504"/>
            <a:ext cx="9779000" cy="8256630"/>
          </a:xfrm>
          <a:prstGeom prst="rect">
            <a:avLst/>
          </a:prstGeom>
        </p:spPr>
        <p:txBody>
          <a:bodyPr/>
          <a:lstStyle/>
          <a:p>
            <a:pPr/>
            <a:r>
              <a:t>Slide bullet text</a:t>
            </a:r>
          </a:p>
          <a:p>
            <a:pPr lvl="1"/>
            <a:r>
              <a:t/>
            </a:r>
          </a:p>
          <a:p>
            <a:pPr lvl="2"/>
            <a:r>
              <a:t/>
            </a:r>
          </a:p>
          <a:p>
            <a:pPr lvl="3"/>
            <a:r>
              <a:t/>
            </a:r>
          </a:p>
          <a:p>
            <a:pPr lvl="4"/>
            <a:r>
              <a:t/>
            </a:r>
          </a:p>
        </p:txBody>
      </p:sp>
      <p:sp>
        <p:nvSpPr>
          <p:cNvPr id="83" name="Slide Title"/>
          <p:cNvSpPr txBox="1"/>
          <p:nvPr>
            <p:ph type="title" hasCustomPrompt="1"/>
          </p:nvPr>
        </p:nvSpPr>
        <p:spPr>
          <a:xfrm>
            <a:off x="1206500" y="1079500"/>
            <a:ext cx="9779000" cy="1435100"/>
          </a:xfrm>
          <a:prstGeom prst="rect">
            <a:avLst/>
          </a:prstGeom>
        </p:spPr>
        <p:txBody>
          <a:bodyPr/>
          <a:lstStyle/>
          <a:p>
            <a:pPr/>
            <a:r>
              <a:t>Slide Title</a:t>
            </a:r>
          </a:p>
        </p:txBody>
      </p:sp>
      <p:sp>
        <p:nvSpPr>
          <p:cNvPr id="8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
    <p:spTree>
      <p:nvGrpSpPr>
        <p:cNvPr id="1" name=""/>
        <p:cNvGrpSpPr/>
        <p:nvPr/>
      </p:nvGrpSpPr>
      <p:grpSpPr>
        <a:xfrm>
          <a:off x="0" y="0"/>
          <a:ext cx="0" cy="0"/>
          <a:chOff x="0" y="0"/>
          <a:chExt cx="0" cy="0"/>
        </a:xfrm>
      </p:grpSpPr>
      <p:sp>
        <p:nvSpPr>
          <p:cNvPr id="91" name="Section Title"/>
          <p:cNvSpPr txBox="1"/>
          <p:nvPr>
            <p:ph type="title" hasCustomPrompt="1"/>
          </p:nvPr>
        </p:nvSpPr>
        <p:spPr>
          <a:xfrm>
            <a:off x="1206496" y="4533900"/>
            <a:ext cx="21971004" cy="4648200"/>
          </a:xfrm>
          <a:prstGeom prst="rect">
            <a:avLst/>
          </a:prstGeom>
        </p:spPr>
        <p:txBody>
          <a:bodyPr anchor="ctr"/>
          <a:lstStyle>
            <a:lvl1pPr>
              <a:defRPr b="0" spc="-232" sz="11600">
                <a:latin typeface="Helvetica Neue Medium"/>
                <a:ea typeface="Helvetica Neue Medium"/>
                <a:cs typeface="Helvetica Neue Medium"/>
                <a:sym typeface="Helvetica Neue Medium"/>
              </a:defRPr>
            </a:lvl1pPr>
          </a:lstStyle>
          <a:p>
            <a:pPr/>
            <a:r>
              <a:t>Section Title</a:t>
            </a:r>
          </a:p>
        </p:txBody>
      </p:sp>
      <p:sp>
        <p:nvSpPr>
          <p:cNvPr id="92" name="Slide Number"/>
          <p:cNvSpPr txBox="1"/>
          <p:nvPr>
            <p:ph type="sldNum" sz="quarter" idx="2"/>
          </p:nvPr>
        </p:nvSpPr>
        <p:spPr>
          <a:xfrm>
            <a:off x="12001499" y="13085233"/>
            <a:ext cx="368505" cy="3746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Only">
    <p:spTree>
      <p:nvGrpSpPr>
        <p:cNvPr id="1" name=""/>
        <p:cNvGrpSpPr/>
        <p:nvPr/>
      </p:nvGrpSpPr>
      <p:grpSpPr>
        <a:xfrm>
          <a:off x="0" y="0"/>
          <a:ext cx="0" cy="0"/>
          <a:chOff x="0" y="0"/>
          <a:chExt cx="0" cy="0"/>
        </a:xfrm>
      </p:grpSpPr>
      <p:sp>
        <p:nvSpPr>
          <p:cNvPr id="99" name="Slide Title"/>
          <p:cNvSpPr txBox="1"/>
          <p:nvPr>
            <p:ph type="title" hasCustomPrompt="1"/>
          </p:nvPr>
        </p:nvSpPr>
        <p:spPr>
          <a:xfrm>
            <a:off x="1206500" y="1079500"/>
            <a:ext cx="21971000" cy="1434949"/>
          </a:xfrm>
          <a:prstGeom prst="rect">
            <a:avLst/>
          </a:prstGeom>
        </p:spPr>
        <p:txBody>
          <a:bodyPr/>
          <a:lstStyle/>
          <a:p>
            <a:pPr/>
            <a:r>
              <a:t>Slide Title</a:t>
            </a:r>
          </a:p>
        </p:txBody>
      </p:sp>
      <p:sp>
        <p:nvSpPr>
          <p:cNvPr id="100" name="Slide Subtitle"/>
          <p:cNvSpPr txBox="1"/>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b="1" sz="5500"/>
            </a:lvl1pPr>
          </a:lstStyle>
          <a:p>
            <a:pPr/>
            <a:r>
              <a:t>Slide Subtitle</a:t>
            </a:r>
          </a:p>
        </p:txBody>
      </p:sp>
      <p:sp>
        <p:nvSpPr>
          <p:cNvPr id="10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Agenda">
    <p:spTree>
      <p:nvGrpSpPr>
        <p:cNvPr id="1" name=""/>
        <p:cNvGrpSpPr/>
        <p:nvPr/>
      </p:nvGrpSpPr>
      <p:grpSpPr>
        <a:xfrm>
          <a:off x="0" y="0"/>
          <a:ext cx="0" cy="0"/>
          <a:chOff x="0" y="0"/>
          <a:chExt cx="0" cy="0"/>
        </a:xfrm>
      </p:grpSpPr>
      <p:sp>
        <p:nvSpPr>
          <p:cNvPr id="108" name="Agenda Title"/>
          <p:cNvSpPr txBox="1"/>
          <p:nvPr>
            <p:ph type="title" hasCustomPrompt="1"/>
          </p:nvPr>
        </p:nvSpPr>
        <p:spPr>
          <a:xfrm>
            <a:off x="1206500" y="1079500"/>
            <a:ext cx="21971000" cy="1435100"/>
          </a:xfrm>
          <a:prstGeom prst="rect">
            <a:avLst/>
          </a:prstGeom>
        </p:spPr>
        <p:txBody>
          <a:bodyPr/>
          <a:lstStyle/>
          <a:p>
            <a:pPr/>
            <a:r>
              <a:t>Agenda Title</a:t>
            </a:r>
          </a:p>
        </p:txBody>
      </p:sp>
      <p:sp>
        <p:nvSpPr>
          <p:cNvPr id="109" name="Agenda Subtitle"/>
          <p:cNvSpPr txBox="1"/>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b="1" sz="5500"/>
            </a:lvl1pPr>
          </a:lstStyle>
          <a:p>
            <a:pPr/>
            <a:r>
              <a:t>Agenda Subtitle</a:t>
            </a:r>
          </a:p>
        </p:txBody>
      </p:sp>
      <p:sp>
        <p:nvSpPr>
          <p:cNvPr id="110" name="Body Level One…"/>
          <p:cNvSpPr txBox="1"/>
          <p:nvPr>
            <p:ph type="body" idx="1" hasCustomPrompt="1"/>
          </p:nvPr>
        </p:nvSpPr>
        <p:spPr>
          <a:prstGeom prst="rect">
            <a:avLst/>
          </a:prstGeom>
        </p:spPr>
        <p:txBody>
          <a:bodyPr/>
          <a:lstStyle>
            <a:lvl1pPr marL="0" indent="0" defTabSz="825500">
              <a:lnSpc>
                <a:spcPct val="100000"/>
              </a:lnSpc>
              <a:spcBef>
                <a:spcPts val="1800"/>
              </a:spcBef>
              <a:buSzTx/>
              <a:buNone/>
              <a:defRPr spc="-55" sz="5500"/>
            </a:lvl1pPr>
            <a:lvl2pPr marL="0" indent="457200" defTabSz="825500">
              <a:lnSpc>
                <a:spcPct val="100000"/>
              </a:lnSpc>
              <a:spcBef>
                <a:spcPts val="1800"/>
              </a:spcBef>
              <a:buSzTx/>
              <a:buNone/>
              <a:defRPr spc="-55" sz="5500"/>
            </a:lvl2pPr>
            <a:lvl3pPr marL="0" indent="914400" defTabSz="825500">
              <a:lnSpc>
                <a:spcPct val="100000"/>
              </a:lnSpc>
              <a:spcBef>
                <a:spcPts val="1800"/>
              </a:spcBef>
              <a:buSzTx/>
              <a:buNone/>
              <a:defRPr spc="-55" sz="5500"/>
            </a:lvl3pPr>
            <a:lvl4pPr marL="0" indent="1371600" defTabSz="825500">
              <a:lnSpc>
                <a:spcPct val="100000"/>
              </a:lnSpc>
              <a:spcBef>
                <a:spcPts val="1800"/>
              </a:spcBef>
              <a:buSzTx/>
              <a:buNone/>
              <a:defRPr spc="-55" sz="5500"/>
            </a:lvl4pPr>
            <a:lvl5pPr marL="0" indent="1828800" defTabSz="825500">
              <a:lnSpc>
                <a:spcPct val="100000"/>
              </a:lnSpc>
              <a:spcBef>
                <a:spcPts val="1800"/>
              </a:spcBef>
              <a:buSzTx/>
              <a:buNone/>
              <a:defRPr spc="-55" sz="5500"/>
            </a:lvl5pPr>
          </a:lstStyle>
          <a:p>
            <a:pPr/>
            <a:r>
              <a:t>Agenda Topics</a:t>
            </a:r>
          </a:p>
          <a:p>
            <a:pPr lvl="1"/>
            <a:r>
              <a:t/>
            </a:r>
          </a:p>
          <a:p>
            <a:pPr lvl="2"/>
            <a:r>
              <a:t/>
            </a:r>
          </a:p>
          <a:p>
            <a:pPr lvl="3"/>
            <a:r>
              <a:t/>
            </a:r>
          </a:p>
          <a:p>
            <a:pPr lvl="4"/>
            <a:r>
              <a:t/>
            </a:r>
          </a:p>
        </p:txBody>
      </p:sp>
      <p:sp>
        <p:nvSpPr>
          <p:cNvPr id="11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tatement">
    <p:spTree>
      <p:nvGrpSpPr>
        <p:cNvPr id="1" name=""/>
        <p:cNvGrpSpPr/>
        <p:nvPr/>
      </p:nvGrpSpPr>
      <p:grpSpPr>
        <a:xfrm>
          <a:off x="0" y="0"/>
          <a:ext cx="0" cy="0"/>
          <a:chOff x="0" y="0"/>
          <a:chExt cx="0" cy="0"/>
        </a:xfrm>
      </p:grpSpPr>
      <p:sp>
        <p:nvSpPr>
          <p:cNvPr id="118" name="Body Level One…"/>
          <p:cNvSpPr txBox="1"/>
          <p:nvPr>
            <p:ph type="body" sz="half" idx="1" hasCustomPrompt="1"/>
          </p:nvPr>
        </p:nvSpPr>
        <p:spPr>
          <a:xfrm>
            <a:off x="1206500" y="4920843"/>
            <a:ext cx="21971000" cy="3874314"/>
          </a:xfrm>
          <a:prstGeom prst="rect">
            <a:avLst/>
          </a:prstGeom>
        </p:spPr>
        <p:txBody>
          <a:bodyPr anchor="ctr"/>
          <a:lstStyle>
            <a:lvl1pPr marL="0" indent="0" algn="ctr">
              <a:lnSpc>
                <a:spcPct val="80000"/>
              </a:lnSpc>
              <a:spcBef>
                <a:spcPts val="0"/>
              </a:spcBef>
              <a:buSzTx/>
              <a:buNone/>
              <a:defRPr spc="-232" sz="11600">
                <a:latin typeface="Helvetica Neue Medium"/>
                <a:ea typeface="Helvetica Neue Medium"/>
                <a:cs typeface="Helvetica Neue Medium"/>
                <a:sym typeface="Helvetica Neue Medium"/>
              </a:defRPr>
            </a:lvl1pPr>
            <a:lvl2pPr marL="0" indent="457200" algn="ctr">
              <a:lnSpc>
                <a:spcPct val="80000"/>
              </a:lnSpc>
              <a:spcBef>
                <a:spcPts val="0"/>
              </a:spcBef>
              <a:buSzTx/>
              <a:buNone/>
              <a:defRPr spc="-232" sz="11600">
                <a:latin typeface="Helvetica Neue Medium"/>
                <a:ea typeface="Helvetica Neue Medium"/>
                <a:cs typeface="Helvetica Neue Medium"/>
                <a:sym typeface="Helvetica Neue Medium"/>
              </a:defRPr>
            </a:lvl2pPr>
            <a:lvl3pPr marL="0" indent="914400" algn="ctr">
              <a:lnSpc>
                <a:spcPct val="80000"/>
              </a:lnSpc>
              <a:spcBef>
                <a:spcPts val="0"/>
              </a:spcBef>
              <a:buSzTx/>
              <a:buNone/>
              <a:defRPr spc="-232" sz="11600">
                <a:latin typeface="Helvetica Neue Medium"/>
                <a:ea typeface="Helvetica Neue Medium"/>
                <a:cs typeface="Helvetica Neue Medium"/>
                <a:sym typeface="Helvetica Neue Medium"/>
              </a:defRPr>
            </a:lvl3pPr>
            <a:lvl4pPr marL="0" indent="1371600" algn="ctr">
              <a:lnSpc>
                <a:spcPct val="80000"/>
              </a:lnSpc>
              <a:spcBef>
                <a:spcPts val="0"/>
              </a:spcBef>
              <a:buSzTx/>
              <a:buNone/>
              <a:defRPr spc="-232" sz="11600">
                <a:latin typeface="Helvetica Neue Medium"/>
                <a:ea typeface="Helvetica Neue Medium"/>
                <a:cs typeface="Helvetica Neue Medium"/>
                <a:sym typeface="Helvetica Neue Medium"/>
              </a:defRPr>
            </a:lvl4pPr>
            <a:lvl5pPr marL="0" indent="1828800" algn="ctr">
              <a:lnSpc>
                <a:spcPct val="80000"/>
              </a:lnSpc>
              <a:spcBef>
                <a:spcPts val="0"/>
              </a:spcBef>
              <a:buSzTx/>
              <a:buNone/>
              <a:defRPr spc="-232" sz="11600">
                <a:latin typeface="Helvetica Neue Medium"/>
                <a:ea typeface="Helvetica Neue Medium"/>
                <a:cs typeface="Helvetica Neue Medium"/>
                <a:sym typeface="Helvetica Neue Medium"/>
              </a:defRPr>
            </a:lvl5pPr>
          </a:lstStyle>
          <a:p>
            <a:pPr/>
            <a:r>
              <a:t>Statement</a:t>
            </a:r>
          </a:p>
          <a:p>
            <a:pPr lvl="1"/>
            <a:r>
              <a:t/>
            </a:r>
          </a:p>
          <a:p>
            <a:pPr lvl="2"/>
            <a:r>
              <a:t/>
            </a:r>
          </a:p>
          <a:p>
            <a:pPr lvl="3"/>
            <a:r>
              <a:t/>
            </a:r>
          </a:p>
          <a:p>
            <a:pPr lvl="4"/>
            <a:r>
              <a:t/>
            </a:r>
          </a:p>
        </p:txBody>
      </p:sp>
      <p:sp>
        <p:nvSpPr>
          <p:cNvPr id="11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ig Fact">
    <p:spTree>
      <p:nvGrpSpPr>
        <p:cNvPr id="1" name=""/>
        <p:cNvGrpSpPr/>
        <p:nvPr/>
      </p:nvGrpSpPr>
      <p:grpSpPr>
        <a:xfrm>
          <a:off x="0" y="0"/>
          <a:ext cx="0" cy="0"/>
          <a:chOff x="0" y="0"/>
          <a:chExt cx="0" cy="0"/>
        </a:xfrm>
      </p:grpSpPr>
      <p:sp>
        <p:nvSpPr>
          <p:cNvPr id="126" name="Body Level One…"/>
          <p:cNvSpPr txBox="1"/>
          <p:nvPr>
            <p:ph type="body" idx="1" hasCustomPrompt="1"/>
          </p:nvPr>
        </p:nvSpPr>
        <p:spPr>
          <a:xfrm>
            <a:off x="1206500" y="1075927"/>
            <a:ext cx="21971000" cy="7241584"/>
          </a:xfrm>
          <a:prstGeom prst="rect">
            <a:avLst/>
          </a:prstGeom>
        </p:spPr>
        <p:txBody>
          <a:bodyPr anchor="b"/>
          <a:lstStyle>
            <a:lvl1pPr marL="0" indent="0" algn="ctr">
              <a:lnSpc>
                <a:spcPct val="80000"/>
              </a:lnSpc>
              <a:spcBef>
                <a:spcPts val="0"/>
              </a:spcBef>
              <a:buSzTx/>
              <a:buNone/>
              <a:defRPr b="1" spc="-250" sz="25000"/>
            </a:lvl1pPr>
            <a:lvl2pPr marL="0" indent="457200" algn="ctr">
              <a:lnSpc>
                <a:spcPct val="80000"/>
              </a:lnSpc>
              <a:spcBef>
                <a:spcPts val="0"/>
              </a:spcBef>
              <a:buSzTx/>
              <a:buNone/>
              <a:defRPr b="1" spc="-250" sz="25000"/>
            </a:lvl2pPr>
            <a:lvl3pPr marL="0" indent="914400" algn="ctr">
              <a:lnSpc>
                <a:spcPct val="80000"/>
              </a:lnSpc>
              <a:spcBef>
                <a:spcPts val="0"/>
              </a:spcBef>
              <a:buSzTx/>
              <a:buNone/>
              <a:defRPr b="1" spc="-250" sz="25000"/>
            </a:lvl3pPr>
            <a:lvl4pPr marL="0" indent="1371600" algn="ctr">
              <a:lnSpc>
                <a:spcPct val="80000"/>
              </a:lnSpc>
              <a:spcBef>
                <a:spcPts val="0"/>
              </a:spcBef>
              <a:buSzTx/>
              <a:buNone/>
              <a:defRPr b="1" spc="-250" sz="25000"/>
            </a:lvl4pPr>
            <a:lvl5pPr marL="0" indent="1828800" algn="ctr">
              <a:lnSpc>
                <a:spcPct val="80000"/>
              </a:lnSpc>
              <a:spcBef>
                <a:spcPts val="0"/>
              </a:spcBef>
              <a:buSzTx/>
              <a:buNone/>
              <a:defRPr b="1" spc="-250" sz="25000"/>
            </a:lvl5pPr>
          </a:lstStyle>
          <a:p>
            <a:pPr/>
            <a:r>
              <a:t>100%</a:t>
            </a:r>
          </a:p>
          <a:p>
            <a:pPr lvl="1"/>
            <a:r>
              <a:t/>
            </a:r>
          </a:p>
          <a:p>
            <a:pPr lvl="2"/>
            <a:r>
              <a:t/>
            </a:r>
          </a:p>
          <a:p>
            <a:pPr lvl="3"/>
            <a:r>
              <a:t/>
            </a:r>
          </a:p>
          <a:p>
            <a:pPr lvl="4"/>
            <a:r>
              <a:t/>
            </a:r>
          </a:p>
        </p:txBody>
      </p:sp>
      <p:sp>
        <p:nvSpPr>
          <p:cNvPr id="127" name="Fact information"/>
          <p:cNvSpPr txBox="1"/>
          <p:nvPr>
            <p:ph type="body" sz="quarter" idx="21" hasCustomPrompt="1"/>
          </p:nvPr>
        </p:nvSpPr>
        <p:spPr>
          <a:xfrm>
            <a:off x="1206500" y="8262180"/>
            <a:ext cx="21971000" cy="934780"/>
          </a:xfrm>
          <a:prstGeom prst="rect">
            <a:avLst/>
          </a:prstGeom>
        </p:spPr>
        <p:txBody>
          <a:bodyPr lIns="45719" tIns="45719" rIns="45719" bIns="45719"/>
          <a:lstStyle>
            <a:lvl1pPr marL="0" indent="0" algn="ctr" defTabSz="825500">
              <a:lnSpc>
                <a:spcPct val="100000"/>
              </a:lnSpc>
              <a:spcBef>
                <a:spcPts val="0"/>
              </a:spcBef>
              <a:buSzTx/>
              <a:buNone/>
              <a:defRPr b="1" sz="5500"/>
            </a:lvl1pPr>
          </a:lstStyle>
          <a:p>
            <a:pPr/>
            <a:r>
              <a:t>Fact information</a:t>
            </a:r>
          </a:p>
        </p:txBody>
      </p:sp>
      <p:sp>
        <p:nvSpPr>
          <p:cNvPr id="12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135" name="Attribution"/>
          <p:cNvSpPr txBox="1"/>
          <p:nvPr>
            <p:ph type="body" sz="quarter" idx="21" hasCustomPrompt="1"/>
          </p:nvPr>
        </p:nvSpPr>
        <p:spPr>
          <a:xfrm>
            <a:off x="2430025" y="10675453"/>
            <a:ext cx="20200052" cy="636979"/>
          </a:xfrm>
          <a:prstGeom prst="rect">
            <a:avLst/>
          </a:prstGeom>
        </p:spPr>
        <p:txBody>
          <a:bodyPr lIns="45719" tIns="45719" rIns="45719" bIns="45719"/>
          <a:lstStyle>
            <a:lvl1pPr marL="0" indent="0" defTabSz="825500">
              <a:lnSpc>
                <a:spcPct val="100000"/>
              </a:lnSpc>
              <a:spcBef>
                <a:spcPts val="0"/>
              </a:spcBef>
              <a:buSzTx/>
              <a:buNone/>
              <a:defRPr b="1" sz="3600"/>
            </a:lvl1pPr>
          </a:lstStyle>
          <a:p>
            <a:pPr/>
            <a:r>
              <a:t>Attribution</a:t>
            </a:r>
          </a:p>
        </p:txBody>
      </p:sp>
      <p:sp>
        <p:nvSpPr>
          <p:cNvPr id="136" name="Body Level One…"/>
          <p:cNvSpPr txBox="1"/>
          <p:nvPr>
            <p:ph type="body" sz="half" idx="1" hasCustomPrompt="1"/>
          </p:nvPr>
        </p:nvSpPr>
        <p:spPr>
          <a:xfrm>
            <a:off x="1753923" y="4939860"/>
            <a:ext cx="20876154" cy="3836280"/>
          </a:xfrm>
          <a:prstGeom prst="rect">
            <a:avLst/>
          </a:prstGeom>
        </p:spPr>
        <p:txBody>
          <a:bodyPr/>
          <a:lstStyle>
            <a:lvl1pPr marL="638923" indent="-469900">
              <a:spcBef>
                <a:spcPts val="0"/>
              </a:spcBef>
              <a:buSzTx/>
              <a:buNone/>
              <a:defRPr spc="-170" sz="8500">
                <a:latin typeface="Helvetica Neue Medium"/>
                <a:ea typeface="Helvetica Neue Medium"/>
                <a:cs typeface="Helvetica Neue Medium"/>
                <a:sym typeface="Helvetica Neue Medium"/>
              </a:defRPr>
            </a:lvl1pPr>
            <a:lvl2pPr marL="638923" indent="-12700">
              <a:spcBef>
                <a:spcPts val="0"/>
              </a:spcBef>
              <a:buSzTx/>
              <a:buNone/>
              <a:defRPr spc="-170" sz="8500">
                <a:latin typeface="Helvetica Neue Medium"/>
                <a:ea typeface="Helvetica Neue Medium"/>
                <a:cs typeface="Helvetica Neue Medium"/>
                <a:sym typeface="Helvetica Neue Medium"/>
              </a:defRPr>
            </a:lvl2pPr>
            <a:lvl3pPr marL="638923" indent="444500">
              <a:spcBef>
                <a:spcPts val="0"/>
              </a:spcBef>
              <a:buSzTx/>
              <a:buNone/>
              <a:defRPr spc="-170" sz="8500">
                <a:latin typeface="Helvetica Neue Medium"/>
                <a:ea typeface="Helvetica Neue Medium"/>
                <a:cs typeface="Helvetica Neue Medium"/>
                <a:sym typeface="Helvetica Neue Medium"/>
              </a:defRPr>
            </a:lvl3pPr>
            <a:lvl4pPr marL="638923" indent="901700">
              <a:spcBef>
                <a:spcPts val="0"/>
              </a:spcBef>
              <a:buSzTx/>
              <a:buNone/>
              <a:defRPr spc="-170" sz="8500">
                <a:latin typeface="Helvetica Neue Medium"/>
                <a:ea typeface="Helvetica Neue Medium"/>
                <a:cs typeface="Helvetica Neue Medium"/>
                <a:sym typeface="Helvetica Neue Medium"/>
              </a:defRPr>
            </a:lvl4pPr>
            <a:lvl5pPr marL="638923" indent="1358900">
              <a:spcBef>
                <a:spcPts val="0"/>
              </a:spcBef>
              <a:buSzTx/>
              <a:buNone/>
              <a:defRPr spc="-170" sz="8500">
                <a:latin typeface="Helvetica Neue Medium"/>
                <a:ea typeface="Helvetica Neue Medium"/>
                <a:cs typeface="Helvetica Neue Medium"/>
                <a:sym typeface="Helvetica Neue Medium"/>
              </a:defRPr>
            </a:lvl5pPr>
          </a:lstStyle>
          <a:p>
            <a:pPr/>
            <a:r>
              <a:t>“Notable Quote”</a:t>
            </a:r>
          </a:p>
          <a:p>
            <a:pPr lvl="1"/>
            <a:r>
              <a:t/>
            </a:r>
          </a:p>
          <a:p>
            <a:pPr lvl="2"/>
            <a:r>
              <a:t/>
            </a:r>
          </a:p>
          <a:p>
            <a:pPr lvl="3"/>
            <a:r>
              <a:t/>
            </a:r>
          </a:p>
          <a:p>
            <a:pPr lvl="4"/>
            <a:r>
              <a:t/>
            </a:r>
          </a:p>
        </p:txBody>
      </p:sp>
      <p:sp>
        <p:nvSpPr>
          <p:cNvPr id="13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spTree>
      <p:nvGrpSpPr>
        <p:cNvPr id="1" name=""/>
        <p:cNvGrpSpPr/>
        <p:nvPr/>
      </p:nvGrpSpPr>
      <p:grpSpPr>
        <a:xfrm>
          <a:off x="0" y="0"/>
          <a:ext cx="0" cy="0"/>
          <a:chOff x="0" y="0"/>
          <a:chExt cx="0" cy="0"/>
        </a:xfrm>
      </p:grpSpPr>
      <p:sp>
        <p:nvSpPr>
          <p:cNvPr id="144" name="Low angle exterior view of a modern building facade covered with aluminum discs under a clear, blue sky"/>
          <p:cNvSpPr/>
          <p:nvPr>
            <p:ph type="pic" sz="quarter" idx="21"/>
          </p:nvPr>
        </p:nvSpPr>
        <p:spPr>
          <a:xfrm>
            <a:off x="15417800" y="1270000"/>
            <a:ext cx="8144934" cy="5410200"/>
          </a:xfrm>
          <a:prstGeom prst="rect">
            <a:avLst/>
          </a:prstGeom>
        </p:spPr>
        <p:txBody>
          <a:bodyPr lIns="91439" tIns="45719" rIns="91439" bIns="45719">
            <a:noAutofit/>
          </a:bodyPr>
          <a:lstStyle/>
          <a:p>
            <a:pPr/>
          </a:p>
        </p:txBody>
      </p:sp>
      <p:sp>
        <p:nvSpPr>
          <p:cNvPr id="145" name="Low angle view of a modern, curved building under a cloudy sky"/>
          <p:cNvSpPr/>
          <p:nvPr>
            <p:ph type="pic" sz="quarter" idx="22"/>
          </p:nvPr>
        </p:nvSpPr>
        <p:spPr>
          <a:xfrm>
            <a:off x="15443200" y="7086600"/>
            <a:ext cx="8138580" cy="5422900"/>
          </a:xfrm>
          <a:prstGeom prst="rect">
            <a:avLst/>
          </a:prstGeom>
        </p:spPr>
        <p:txBody>
          <a:bodyPr lIns="91439" tIns="45719" rIns="91439" bIns="45719">
            <a:noAutofit/>
          </a:bodyPr>
          <a:lstStyle/>
          <a:p>
            <a:pPr/>
          </a:p>
        </p:txBody>
      </p:sp>
      <p:sp>
        <p:nvSpPr>
          <p:cNvPr id="146" name="View from inside a modern white building with glass panels, looking up to a bright, partly cloudy sky"/>
          <p:cNvSpPr/>
          <p:nvPr>
            <p:ph type="pic" idx="23"/>
          </p:nvPr>
        </p:nvSpPr>
        <p:spPr>
          <a:xfrm>
            <a:off x="-124635" y="1270000"/>
            <a:ext cx="16840169" cy="11243712"/>
          </a:xfrm>
          <a:prstGeom prst="rect">
            <a:avLst/>
          </a:prstGeom>
        </p:spPr>
        <p:txBody>
          <a:bodyPr lIns="91439" tIns="45719" rIns="91439" bIns="45719">
            <a:noAutofit/>
          </a:bodyPr>
          <a:lstStyle/>
          <a:p>
            <a:pPr/>
          </a:p>
        </p:txBody>
      </p:sp>
      <p:sp>
        <p:nvSpPr>
          <p:cNvPr id="14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bg>
      <p:bgPr>
        <a:solidFill>
          <a:srgbClr val="FFFFFF"/>
        </a:solidFill>
      </p:bgPr>
    </p:bg>
    <p:spTree>
      <p:nvGrpSpPr>
        <p:cNvPr id="1" name=""/>
        <p:cNvGrpSpPr/>
        <p:nvPr/>
      </p:nvGrpSpPr>
      <p:grpSpPr>
        <a:xfrm>
          <a:off x="0" y="0"/>
          <a:ext cx="0" cy="0"/>
          <a:chOff x="0" y="0"/>
          <a:chExt cx="0" cy="0"/>
        </a:xfrm>
      </p:grpSpPr>
      <p:sp>
        <p:nvSpPr>
          <p:cNvPr id="154" name="Low angle view of the Azadi Tower in Tehran, Iran against a clear, bright sky"/>
          <p:cNvSpPr/>
          <p:nvPr>
            <p:ph type="pic" idx="21"/>
          </p:nvPr>
        </p:nvSpPr>
        <p:spPr>
          <a:xfrm>
            <a:off x="0" y="-1282700"/>
            <a:ext cx="24384000" cy="16281400"/>
          </a:xfrm>
          <a:prstGeom prst="rect">
            <a:avLst/>
          </a:prstGeom>
        </p:spPr>
        <p:txBody>
          <a:bodyPr lIns="91439" tIns="45719" rIns="91439" bIns="45719">
            <a:noAutofit/>
          </a:bodyPr>
          <a:lstStyle/>
          <a:p>
            <a:pPr/>
          </a:p>
        </p:txBody>
      </p:sp>
      <p:sp>
        <p:nvSpPr>
          <p:cNvPr id="155" name="Slide Number"/>
          <p:cNvSpPr txBox="1"/>
          <p:nvPr>
            <p:ph type="sldNum" sz="quarter" idx="2"/>
          </p:nvPr>
        </p:nvSpPr>
        <p:spPr>
          <a:prstGeom prst="rect">
            <a:avLst/>
          </a:prstGeom>
        </p:spPr>
        <p:txBody>
          <a:bodyPr/>
          <a:lstStyle>
            <a:lvl1pPr>
              <a:defRPr>
                <a:solidFill>
                  <a:srgbClr val="FFFFFF"/>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6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 Id="rId15" Type="http://schemas.openxmlformats.org/officeDocument/2006/relationships/slideLayout" Target="../slideLayouts/slideLayout13.xml"/><Relationship Id="rId16" Type="http://schemas.openxmlformats.org/officeDocument/2006/relationships/slideLayout" Target="../slideLayouts/slideLayout14.xml"/><Relationship Id="rId17" Type="http://schemas.openxmlformats.org/officeDocument/2006/relationships/slideLayout" Target="../slideLayouts/slideLayout15.xml"/><Relationship Id="rId18" Type="http://schemas.openxmlformats.org/officeDocument/2006/relationships/slideLayout" Target="../slideLayouts/slideLayout16.xml"/><Relationship Id="rId19"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Slide Title"/>
          <p:cNvSpPr txBox="1"/>
          <p:nvPr>
            <p:ph type="title" hasCustomPrompt="1"/>
          </p:nvPr>
        </p:nvSpPr>
        <p:spPr>
          <a:xfrm>
            <a:off x="1206500" y="1079500"/>
            <a:ext cx="21971000" cy="143316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Slide Title</a:t>
            </a:r>
          </a:p>
        </p:txBody>
      </p:sp>
      <p:sp>
        <p:nvSpPr>
          <p:cNvPr id="3" name="Body Level One…"/>
          <p:cNvSpPr txBox="1"/>
          <p:nvPr>
            <p:ph type="body" idx="1" hasCustomPrompt="1"/>
          </p:nvPr>
        </p:nvSpPr>
        <p:spPr>
          <a:xfrm>
            <a:off x="1206500" y="4248504"/>
            <a:ext cx="21971000" cy="825601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Slide bullet text</a:t>
            </a:r>
          </a:p>
          <a:p>
            <a:pPr lvl="1"/>
            <a:r>
              <a:t/>
            </a:r>
          </a:p>
          <a:p>
            <a:pPr lvl="2"/>
            <a:r>
              <a:t/>
            </a:r>
          </a:p>
          <a:p>
            <a:pPr lvl="3"/>
            <a:r>
              <a:t/>
            </a:r>
          </a:p>
          <a:p>
            <a:pPr lvl="4"/>
            <a:r>
              <a:t/>
            </a:r>
          </a:p>
        </p:txBody>
      </p:sp>
      <p:sp>
        <p:nvSpPr>
          <p:cNvPr id="4" name="Slide Number"/>
          <p:cNvSpPr txBox="1"/>
          <p:nvPr>
            <p:ph type="sldNum" sz="quarter" idx="2"/>
          </p:nvPr>
        </p:nvSpPr>
        <p:spPr>
          <a:xfrm>
            <a:off x="12001499" y="13080999"/>
            <a:ext cx="368505" cy="374600"/>
          </a:xfrm>
          <a:prstGeom prst="rect">
            <a:avLst/>
          </a:prstGeom>
          <a:ln w="12700">
            <a:miter lim="400000"/>
          </a:ln>
        </p:spPr>
        <p:txBody>
          <a:bodyPr wrap="none" lIns="50800" tIns="50800" rIns="50800" bIns="50800" anchor="b">
            <a:spAutoFit/>
          </a:bodyPr>
          <a:lstStyle>
            <a:lvl1pPr algn="ctr" defTabSz="584200">
              <a:lnSpc>
                <a:spcPct val="100000"/>
              </a:lnSpc>
              <a:spcBef>
                <a:spcPts val="0"/>
              </a:spcBef>
              <a:defRPr sz="1800"/>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Lst>
  <p:transition xmlns:p14="http://schemas.microsoft.com/office/powerpoint/2010/main" spd="med" advClick="1"/>
  <p:txStyles>
    <p:titleStyle>
      <a:lvl1pPr marL="0" marR="0" indent="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1pPr>
      <a:lvl2pPr marL="0" marR="0" indent="4572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9pPr>
    </p:titleStyle>
    <p:bodyStyle>
      <a:lvl1pPr marL="6096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9pPr>
    </p:bodyStyle>
    <p:otherStyle>
      <a:lvl1pPr marL="0" marR="0" indent="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1pPr>
      <a:lvl2pPr marL="0" marR="0" indent="4572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2pPr>
      <a:lvl3pPr marL="0" marR="0" indent="9144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3pPr>
      <a:lvl4pPr marL="0" marR="0" indent="13716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4pPr>
      <a:lvl5pPr marL="0" marR="0" indent="18288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5pPr>
      <a:lvl6pPr marL="0" marR="0" indent="22860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6pPr>
      <a:lvl7pPr marL="0" marR="0" indent="27432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7pPr>
      <a:lvl8pPr marL="0" marR="0" indent="32004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8pPr>
      <a:lvl9pPr marL="0" marR="0" indent="36576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hyperlink" Target="http://churchofjesuschrist.org" TargetMode="External"/></Relationships>

</file>

<file path=ppt/slides/_rels/slide3.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png"/><Relationship Id="rId3" Type="http://schemas.openxmlformats.org/officeDocument/2006/relationships/image" Target="../media/image3.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png"/><Relationship Id="rId3" Type="http://schemas.openxmlformats.org/officeDocument/2006/relationships/image" Target="../media/image5.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6.png"/><Relationship Id="rId3" Type="http://schemas.openxmlformats.org/officeDocument/2006/relationships/image" Target="../media/image7.png"/></Relationships>

</file>

<file path=ppt/slides/_rels/slide14.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1" name="Principles of Christlike Teaching: Invite Diligent Learning"/>
          <p:cNvSpPr txBox="1"/>
          <p:nvPr>
            <p:ph type="ctrTitle"/>
          </p:nvPr>
        </p:nvSpPr>
        <p:spPr>
          <a:prstGeom prst="rect">
            <a:avLst/>
          </a:prstGeom>
        </p:spPr>
        <p:txBody>
          <a:bodyPr/>
          <a:lstStyle>
            <a:lvl1pPr defTabSz="2413955">
              <a:defRPr spc="-229" sz="11484"/>
            </a:lvl1pPr>
          </a:lstStyle>
          <a:p>
            <a:pPr/>
            <a:r>
              <a:t>Principles of Christlike Teaching: Invite Diligent Learning</a:t>
            </a:r>
          </a:p>
        </p:txBody>
      </p:sp>
      <p:sp>
        <p:nvSpPr>
          <p:cNvPr id="172" name="Help learners take responsibility for their learning."/>
          <p:cNvSpPr txBox="1"/>
          <p:nvPr>
            <p:ph type="subTitle" sz="quarter" idx="1"/>
          </p:nvPr>
        </p:nvSpPr>
        <p:spPr>
          <a:prstGeom prst="rect">
            <a:avLst/>
          </a:prstGeom>
        </p:spPr>
        <p:txBody>
          <a:bodyPr/>
          <a:lstStyle/>
          <a:p>
            <a:pPr/>
            <a:r>
              <a:t>Help learners take responsibility for their learning.</a:t>
            </a:r>
          </a:p>
        </p:txBody>
      </p:sp>
      <p:sp>
        <p:nvSpPr>
          <p:cNvPr id="173" name="Slide Number"/>
          <p:cNvSpPr txBox="1"/>
          <p:nvPr>
            <p:ph type="sldNum" sz="quarter" idx="4294967295"/>
          </p:nvPr>
        </p:nvSpPr>
        <p:spPr>
          <a:xfrm>
            <a:off x="12065050" y="13080999"/>
            <a:ext cx="241403" cy="3746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5" name="Lesson Manual Location"/>
          <p:cNvSpPr txBox="1"/>
          <p:nvPr>
            <p:ph type="title"/>
          </p:nvPr>
        </p:nvSpPr>
        <p:spPr>
          <a:prstGeom prst="rect">
            <a:avLst/>
          </a:prstGeom>
        </p:spPr>
        <p:txBody>
          <a:bodyPr/>
          <a:lstStyle/>
          <a:p>
            <a:pPr/>
            <a:r>
              <a:t>Lesson Manual Location</a:t>
            </a:r>
          </a:p>
        </p:txBody>
      </p:sp>
      <p:sp>
        <p:nvSpPr>
          <p:cNvPr id="176" name="churchofjesuschrist.org /…"/>
          <p:cNvSpPr txBox="1"/>
          <p:nvPr>
            <p:ph type="body" idx="1"/>
          </p:nvPr>
        </p:nvSpPr>
        <p:spPr>
          <a:prstGeom prst="rect">
            <a:avLst/>
          </a:prstGeom>
        </p:spPr>
        <p:txBody>
          <a:bodyPr/>
          <a:lstStyle/>
          <a:p>
            <a:pPr marL="0" indent="0">
              <a:buSzTx/>
              <a:buNone/>
            </a:pPr>
            <a:r>
              <a:rPr u="sng">
                <a:hlinkClick r:id="rId2" invalidUrl="" action="" tgtFrame="" tooltip="" history="1" highlightClick="0" endSnd="0"/>
              </a:rPr>
              <a:t>churchofjesuschrist.org</a:t>
            </a:r>
            <a:r>
              <a:t> /</a:t>
            </a:r>
          </a:p>
          <a:p>
            <a:pPr marL="0" indent="0">
              <a:buSzTx/>
              <a:buNone/>
            </a:pPr>
            <a:r>
              <a:t>Library /</a:t>
            </a:r>
          </a:p>
          <a:p>
            <a:pPr marL="0" indent="0">
              <a:buSzTx/>
              <a:buNone/>
            </a:pPr>
            <a:r>
              <a:t>Books and Lessons /</a:t>
            </a:r>
          </a:p>
          <a:p>
            <a:pPr marL="0" indent="0">
              <a:buSzTx/>
              <a:buNone/>
            </a:pPr>
            <a:r>
              <a:t>Teaching and Learning /</a:t>
            </a:r>
          </a:p>
          <a:p>
            <a:pPr marL="0" indent="0">
              <a:buSzTx/>
              <a:buNone/>
            </a:pPr>
            <a:r>
              <a:t>Teacher Development Skills</a:t>
            </a:r>
          </a:p>
        </p:txBody>
      </p:sp>
      <p:sp>
        <p:nvSpPr>
          <p:cNvPr id="177" name="Slide Number"/>
          <p:cNvSpPr txBox="1"/>
          <p:nvPr>
            <p:ph type="sldNum" sz="quarter" idx="4294967295"/>
          </p:nvPr>
        </p:nvSpPr>
        <p:spPr>
          <a:xfrm>
            <a:off x="12065050" y="13080999"/>
            <a:ext cx="241403" cy="3746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9" name="Invite Diligent Learning"/>
          <p:cNvSpPr txBox="1"/>
          <p:nvPr>
            <p:ph type="title"/>
          </p:nvPr>
        </p:nvSpPr>
        <p:spPr>
          <a:prstGeom prst="rect">
            <a:avLst/>
          </a:prstGeom>
        </p:spPr>
        <p:txBody>
          <a:bodyPr/>
          <a:lstStyle/>
          <a:p>
            <a:pPr/>
            <a:r>
              <a:t>Invite Diligent Learning</a:t>
            </a:r>
          </a:p>
        </p:txBody>
      </p:sp>
      <p:sp>
        <p:nvSpPr>
          <p:cNvPr id="180" name="Help learners take responsibility for their learning.…"/>
          <p:cNvSpPr txBox="1"/>
          <p:nvPr>
            <p:ph type="body" idx="1"/>
          </p:nvPr>
        </p:nvSpPr>
        <p:spPr>
          <a:prstGeom prst="rect">
            <a:avLst/>
          </a:prstGeom>
        </p:spPr>
        <p:txBody>
          <a:bodyPr/>
          <a:lstStyle/>
          <a:p>
            <a:pPr marL="609600" indent="-609600">
              <a:defRPr b="1" sz="5200"/>
            </a:pPr>
            <a:r>
              <a:t>Help learners take responsibility for their learning.</a:t>
            </a:r>
          </a:p>
          <a:p>
            <a:pPr/>
            <a:r>
              <a:t>Encourage learners to come to know the Savior by studying the gospel daily.</a:t>
            </a:r>
          </a:p>
          <a:p>
            <a:pPr/>
            <a:r>
              <a:t>Invite learners to prepare to learn.</a:t>
            </a:r>
          </a:p>
          <a:p>
            <a:pPr/>
            <a:r>
              <a:t>Encourage learners to share the truths they are learning.</a:t>
            </a:r>
          </a:p>
          <a:p>
            <a:pPr/>
            <a:r>
              <a:t>Invite learners to live what they are learning.</a:t>
            </a:r>
          </a:p>
        </p:txBody>
      </p:sp>
      <p:sp>
        <p:nvSpPr>
          <p:cNvPr id="181" name="Slide Number"/>
          <p:cNvSpPr txBox="1"/>
          <p:nvPr>
            <p:ph type="sldNum" sz="quarter" idx="4294967295"/>
          </p:nvPr>
        </p:nvSpPr>
        <p:spPr>
          <a:xfrm>
            <a:off x="12065050" y="13080999"/>
            <a:ext cx="241403" cy="3746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3" name="The Savior Helped Others Take Responsibility for Their Learning"/>
          <p:cNvSpPr txBox="1"/>
          <p:nvPr>
            <p:ph type="title"/>
          </p:nvPr>
        </p:nvSpPr>
        <p:spPr>
          <a:xfrm>
            <a:off x="1206500" y="1079500"/>
            <a:ext cx="21971000" cy="2300357"/>
          </a:xfrm>
          <a:prstGeom prst="rect">
            <a:avLst/>
          </a:prstGeom>
        </p:spPr>
        <p:txBody>
          <a:bodyPr/>
          <a:lstStyle>
            <a:lvl1pPr defTabSz="2292038">
              <a:defRPr spc="-159" sz="7990"/>
            </a:lvl1pPr>
          </a:lstStyle>
          <a:p>
            <a:pPr/>
            <a:r>
              <a:t>The Savior Helped Others Take Responsibility for Their Learning</a:t>
            </a:r>
          </a:p>
        </p:txBody>
      </p:sp>
      <p:sp>
        <p:nvSpPr>
          <p:cNvPr id="184" name="Elder David A. Bednar counseled:…"/>
          <p:cNvSpPr txBox="1"/>
          <p:nvPr>
            <p:ph type="body" idx="1"/>
          </p:nvPr>
        </p:nvSpPr>
        <p:spPr>
          <a:prstGeom prst="rect">
            <a:avLst/>
          </a:prstGeom>
        </p:spPr>
        <p:txBody>
          <a:bodyPr/>
          <a:lstStyle/>
          <a:p>
            <a:pPr marL="0" indent="0">
              <a:buSzTx/>
              <a:buNone/>
            </a:pPr>
            <a:r>
              <a:t>Elder David A. Bednar counseled: </a:t>
            </a:r>
          </a:p>
          <a:p>
            <a:pPr lvl="1" marL="0" indent="457200">
              <a:buSzTx/>
              <a:buNone/>
            </a:pPr>
            <a:r>
              <a:t>“Our intent ought not to be ‘What do I tell them?’</a:t>
            </a:r>
          </a:p>
          <a:p>
            <a:pPr lvl="1" marL="0" indent="457200">
              <a:buSzTx/>
              <a:buNone/>
            </a:pPr>
            <a:r>
              <a:t>Instead, the questions to ask ourselves are </a:t>
            </a:r>
          </a:p>
          <a:p>
            <a:pPr lvl="1"/>
            <a:r>
              <a:t>What can I invite them to do?</a:t>
            </a:r>
          </a:p>
          <a:p>
            <a:pPr lvl="1"/>
            <a:r>
              <a:t>What inspired questions can I ask that, if they are willing to respond, will begin to invite the Holy Ghost into their lives?”</a:t>
            </a:r>
          </a:p>
        </p:txBody>
      </p:sp>
      <p:sp>
        <p:nvSpPr>
          <p:cNvPr id="185" name="Slide Number"/>
          <p:cNvSpPr txBox="1"/>
          <p:nvPr>
            <p:ph type="sldNum" sz="quarter" idx="4294967295"/>
          </p:nvPr>
        </p:nvSpPr>
        <p:spPr>
          <a:xfrm>
            <a:off x="12065050" y="13080999"/>
            <a:ext cx="241403" cy="3746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pSp>
        <p:nvGrpSpPr>
          <p:cNvPr id="188" name="pasted-movie.png"/>
          <p:cNvGrpSpPr/>
          <p:nvPr/>
        </p:nvGrpSpPr>
        <p:grpSpPr>
          <a:xfrm>
            <a:off x="15829822" y="2552034"/>
            <a:ext cx="7498893" cy="6179961"/>
            <a:chOff x="0" y="0"/>
            <a:chExt cx="7498891" cy="6179960"/>
          </a:xfrm>
        </p:grpSpPr>
        <p:pic>
          <p:nvPicPr>
            <p:cNvPr id="187" name="pasted-movie.png" descr="pasted-movie.png"/>
            <p:cNvPicPr>
              <a:picLocks noChangeAspect="1"/>
            </p:cNvPicPr>
            <p:nvPr/>
          </p:nvPicPr>
          <p:blipFill>
            <a:blip r:embed="rId2">
              <a:extLst/>
            </a:blip>
            <a:stretch>
              <a:fillRect/>
            </a:stretch>
          </p:blipFill>
          <p:spPr>
            <a:xfrm>
              <a:off x="127000" y="88900"/>
              <a:ext cx="7244892" cy="5849761"/>
            </a:xfrm>
            <a:prstGeom prst="rect">
              <a:avLst/>
            </a:prstGeom>
            <a:ln>
              <a:noFill/>
            </a:ln>
            <a:effectLst/>
          </p:spPr>
        </p:pic>
        <p:pic>
          <p:nvPicPr>
            <p:cNvPr id="186" name="pasted-movie.png" descr="pasted-movie.png"/>
            <p:cNvPicPr>
              <a:picLocks noChangeAspect="0"/>
            </p:cNvPicPr>
            <p:nvPr/>
          </p:nvPicPr>
          <p:blipFill>
            <a:blip r:embed="rId3">
              <a:extLst/>
            </a:blip>
            <a:stretch>
              <a:fillRect/>
            </a:stretch>
          </p:blipFill>
          <p:spPr>
            <a:xfrm>
              <a:off x="0" y="0"/>
              <a:ext cx="7498892" cy="6179961"/>
            </a:xfrm>
            <a:prstGeom prst="rect">
              <a:avLst/>
            </a:prstGeom>
            <a:effectLst/>
          </p:spPr>
        </p:pic>
      </p:gr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90" name="The Savior Helped Others Take Responsibility for Their Learning"/>
          <p:cNvSpPr txBox="1"/>
          <p:nvPr>
            <p:ph type="title"/>
          </p:nvPr>
        </p:nvSpPr>
        <p:spPr>
          <a:xfrm>
            <a:off x="1206500" y="1079500"/>
            <a:ext cx="21971000" cy="2286484"/>
          </a:xfrm>
          <a:prstGeom prst="rect">
            <a:avLst/>
          </a:prstGeom>
        </p:spPr>
        <p:txBody>
          <a:bodyPr/>
          <a:lstStyle>
            <a:lvl1pPr defTabSz="2267655">
              <a:defRPr spc="-158" sz="7905"/>
            </a:lvl1pPr>
          </a:lstStyle>
          <a:p>
            <a:pPr/>
            <a:r>
              <a:t>The Savior Helped Others Take Responsibility for Their Learning</a:t>
            </a:r>
          </a:p>
        </p:txBody>
      </p:sp>
      <p:sp>
        <p:nvSpPr>
          <p:cNvPr id="191" name="Questions to Ponder"/>
          <p:cNvSpPr txBox="1"/>
          <p:nvPr>
            <p:ph type="body" idx="21"/>
          </p:nvPr>
        </p:nvSpPr>
        <p:spPr>
          <a:xfrm>
            <a:off x="1206500" y="3793129"/>
            <a:ext cx="21971000" cy="934780"/>
          </a:xfrm>
          <a:prstGeom prst="rect">
            <a:avLst/>
          </a:prstGeom>
          <a:extLst>
            <a:ext uri="{C572A759-6A51-4108-AA02-DFA0A04FC94B}">
              <ma14:wrappingTextBoxFlag xmlns:ma14="http://schemas.microsoft.com/office/mac/drawingml/2011/main" val="1"/>
            </a:ext>
          </a:extLst>
        </p:spPr>
        <p:txBody>
          <a:bodyPr/>
          <a:lstStyle/>
          <a:p>
            <a:pPr/>
            <a:r>
              <a:t>Questions to Ponder</a:t>
            </a:r>
          </a:p>
        </p:txBody>
      </p:sp>
      <p:sp>
        <p:nvSpPr>
          <p:cNvPr id="192" name="Why is it important for learners to be active rather than passive in their learning?…"/>
          <p:cNvSpPr txBox="1"/>
          <p:nvPr>
            <p:ph type="body" idx="1"/>
          </p:nvPr>
        </p:nvSpPr>
        <p:spPr>
          <a:xfrm>
            <a:off x="1206500" y="5155054"/>
            <a:ext cx="21971000" cy="7349462"/>
          </a:xfrm>
          <a:prstGeom prst="rect">
            <a:avLst/>
          </a:prstGeom>
        </p:spPr>
        <p:txBody>
          <a:bodyPr/>
          <a:lstStyle/>
          <a:p>
            <a:pPr/>
            <a:r>
              <a:t>Why is it important for learners to be active rather than passive in their learning?</a:t>
            </a:r>
          </a:p>
          <a:p>
            <a:pPr/>
            <a:r>
              <a:t>How can you help them take responsibility for their learning?</a:t>
            </a:r>
          </a:p>
          <a:p>
            <a:pPr/>
            <a:r>
              <a:t>How have teachers helped you do this?</a:t>
            </a:r>
          </a:p>
          <a:p>
            <a:pPr/>
            <a:r>
              <a:t>What examples from the scriptures can you think of where people were invited to learn for themselves?</a:t>
            </a:r>
          </a:p>
          <a:p>
            <a:pPr/>
            <a:r>
              <a:t>How do these examples affect how you teach?</a:t>
            </a:r>
          </a:p>
        </p:txBody>
      </p:sp>
      <p:sp>
        <p:nvSpPr>
          <p:cNvPr id="193" name="Slide Number"/>
          <p:cNvSpPr txBox="1"/>
          <p:nvPr>
            <p:ph type="sldNum" sz="quarter" idx="4294967295"/>
          </p:nvPr>
        </p:nvSpPr>
        <p:spPr>
          <a:xfrm>
            <a:off x="12058764" y="13080999"/>
            <a:ext cx="253975" cy="3746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5" name="Help learners take responsibility for their learning."/>
          <p:cNvSpPr txBox="1"/>
          <p:nvPr>
            <p:ph type="title"/>
          </p:nvPr>
        </p:nvSpPr>
        <p:spPr>
          <a:xfrm>
            <a:off x="1206500" y="1079500"/>
            <a:ext cx="21971000" cy="2160537"/>
          </a:xfrm>
          <a:prstGeom prst="rect">
            <a:avLst/>
          </a:prstGeom>
        </p:spPr>
        <p:txBody>
          <a:bodyPr/>
          <a:lstStyle>
            <a:lvl1pPr defTabSz="2145738">
              <a:defRPr spc="-149" sz="7480"/>
            </a:lvl1pPr>
          </a:lstStyle>
          <a:p>
            <a:pPr/>
            <a:r>
              <a:t>Help learners take responsibility for their learning.</a:t>
            </a:r>
          </a:p>
        </p:txBody>
      </p:sp>
      <p:sp>
        <p:nvSpPr>
          <p:cNvPr id="196" name="Resist the tendency to respond to every comment and question and invite the class to respond.…"/>
          <p:cNvSpPr txBox="1"/>
          <p:nvPr>
            <p:ph type="body" idx="1"/>
          </p:nvPr>
        </p:nvSpPr>
        <p:spPr>
          <a:prstGeom prst="rect">
            <a:avLst/>
          </a:prstGeom>
        </p:spPr>
        <p:txBody>
          <a:bodyPr/>
          <a:lstStyle/>
          <a:p>
            <a:pPr/>
            <a:r>
              <a:t>Resist the tendency to respond to every comment and question and invite the class to respond.</a:t>
            </a:r>
          </a:p>
          <a:p>
            <a:pPr/>
            <a:r>
              <a:t>Focus on what the learner can do in class that the teacher typically does.</a:t>
            </a:r>
          </a:p>
        </p:txBody>
      </p:sp>
      <p:sp>
        <p:nvSpPr>
          <p:cNvPr id="197" name="Slide Number"/>
          <p:cNvSpPr txBox="1"/>
          <p:nvPr>
            <p:ph type="sldNum" sz="quarter" idx="4294967295"/>
          </p:nvPr>
        </p:nvSpPr>
        <p:spPr>
          <a:xfrm>
            <a:off x="12065050" y="13080999"/>
            <a:ext cx="241403" cy="3746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9" name="Resist the tendency to respond to every comment and question and invite the class to respond."/>
          <p:cNvSpPr txBox="1"/>
          <p:nvPr>
            <p:ph type="title"/>
          </p:nvPr>
        </p:nvSpPr>
        <p:spPr>
          <a:xfrm>
            <a:off x="1206500" y="1079500"/>
            <a:ext cx="21971000" cy="3981074"/>
          </a:xfrm>
          <a:prstGeom prst="rect">
            <a:avLst/>
          </a:prstGeom>
        </p:spPr>
        <p:txBody>
          <a:bodyPr/>
          <a:lstStyle/>
          <a:p>
            <a:pPr/>
            <a:r>
              <a:t>Resist the tendency to respond to every comment and question and invite the class to respond.</a:t>
            </a:r>
          </a:p>
        </p:txBody>
      </p:sp>
      <p:grpSp>
        <p:nvGrpSpPr>
          <p:cNvPr id="202" name="Screenshot 2026-09-26 at 11.53.59 PM.png"/>
          <p:cNvGrpSpPr/>
          <p:nvPr/>
        </p:nvGrpSpPr>
        <p:grpSpPr>
          <a:xfrm>
            <a:off x="5692969" y="4614343"/>
            <a:ext cx="12998062" cy="8839991"/>
            <a:chOff x="0" y="0"/>
            <a:chExt cx="12998061" cy="8839989"/>
          </a:xfrm>
        </p:grpSpPr>
        <p:pic>
          <p:nvPicPr>
            <p:cNvPr id="201" name="Screenshot 2026-09-26 at 11.53.59 PM.png" descr="Screenshot 2026-09-26 at 11.53.59 PM.png"/>
            <p:cNvPicPr>
              <a:picLocks noChangeAspect="1"/>
            </p:cNvPicPr>
            <p:nvPr/>
          </p:nvPicPr>
          <p:blipFill>
            <a:blip r:embed="rId2">
              <a:extLst/>
            </a:blip>
            <a:srcRect l="3798" t="2319" r="840" b="2319"/>
            <a:stretch>
              <a:fillRect/>
            </a:stretch>
          </p:blipFill>
          <p:spPr>
            <a:xfrm>
              <a:off x="127000" y="88900"/>
              <a:ext cx="12744062" cy="8509790"/>
            </a:xfrm>
            <a:prstGeom prst="rect">
              <a:avLst/>
            </a:prstGeom>
            <a:ln>
              <a:noFill/>
            </a:ln>
            <a:effectLst/>
          </p:spPr>
        </p:pic>
        <p:pic>
          <p:nvPicPr>
            <p:cNvPr id="200" name="Screenshot 2026-09-26 at 11.53.59 PM.png" descr="Screenshot 2026-09-26 at 11.53.59 PM.png"/>
            <p:cNvPicPr>
              <a:picLocks noChangeAspect="0"/>
            </p:cNvPicPr>
            <p:nvPr/>
          </p:nvPicPr>
          <p:blipFill>
            <a:blip r:embed="rId3">
              <a:extLst/>
            </a:blip>
            <a:stretch>
              <a:fillRect/>
            </a:stretch>
          </p:blipFill>
          <p:spPr>
            <a:xfrm>
              <a:off x="0" y="0"/>
              <a:ext cx="12998062" cy="8839990"/>
            </a:xfrm>
            <a:prstGeom prst="rect">
              <a:avLst/>
            </a:prstGeom>
            <a:effectLst/>
          </p:spPr>
        </p:pic>
      </p:gr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4" name="Resist the tendency to respond to every comment and question and invite the class to respond."/>
          <p:cNvSpPr txBox="1"/>
          <p:nvPr>
            <p:ph type="title"/>
          </p:nvPr>
        </p:nvSpPr>
        <p:spPr>
          <a:xfrm>
            <a:off x="1206500" y="1079500"/>
            <a:ext cx="21971000" cy="2295375"/>
          </a:xfrm>
          <a:prstGeom prst="rect">
            <a:avLst/>
          </a:prstGeom>
        </p:spPr>
        <p:txBody>
          <a:bodyPr/>
          <a:lstStyle>
            <a:lvl1pPr defTabSz="2145738">
              <a:defRPr spc="-149" sz="7480"/>
            </a:lvl1pPr>
          </a:lstStyle>
          <a:p>
            <a:pPr/>
            <a:r>
              <a:t>Resist the tendency to respond to every comment and question and invite the class to respond.</a:t>
            </a:r>
          </a:p>
        </p:txBody>
      </p:sp>
      <p:sp>
        <p:nvSpPr>
          <p:cNvPr id="205" name="Skill"/>
          <p:cNvSpPr txBox="1"/>
          <p:nvPr>
            <p:ph type="body" idx="21"/>
          </p:nvPr>
        </p:nvSpPr>
        <p:spPr>
          <a:xfrm>
            <a:off x="1206500" y="3308756"/>
            <a:ext cx="21971000" cy="934780"/>
          </a:xfrm>
          <a:prstGeom prst="rect">
            <a:avLst/>
          </a:prstGeom>
          <a:extLst>
            <a:ext uri="{C572A759-6A51-4108-AA02-DFA0A04FC94B}">
              <ma14:wrappingTextBoxFlag xmlns:ma14="http://schemas.microsoft.com/office/mac/drawingml/2011/main" val="1"/>
            </a:ext>
          </a:extLst>
        </p:spPr>
        <p:txBody>
          <a:bodyPr/>
          <a:lstStyle/>
          <a:p>
            <a:pPr/>
            <a:r>
              <a:t>Skill</a:t>
            </a:r>
          </a:p>
        </p:txBody>
      </p:sp>
      <p:sp>
        <p:nvSpPr>
          <p:cNvPr id="206" name="Teachers can invite diligent learning by establishing a pattern where students respond to each other in a classroom instead of or before the teacher.…"/>
          <p:cNvSpPr txBox="1"/>
          <p:nvPr>
            <p:ph type="body" idx="1"/>
          </p:nvPr>
        </p:nvSpPr>
        <p:spPr>
          <a:xfrm>
            <a:off x="1206500" y="5325919"/>
            <a:ext cx="21971000" cy="7178597"/>
          </a:xfrm>
          <a:prstGeom prst="rect">
            <a:avLst/>
          </a:prstGeom>
        </p:spPr>
        <p:txBody>
          <a:bodyPr/>
          <a:lstStyle/>
          <a:p>
            <a:pPr/>
            <a:r>
              <a:t>Teachers can invite diligent learning by establishing a pattern where students respond to each other in a classroom instead of or before the teacher.</a:t>
            </a:r>
          </a:p>
          <a:p>
            <a:pPr/>
            <a:r>
              <a:t>When teachers allow students to share their thoughts on peer comments and questions, the focus stays fixed on the learners and discussions become more engaging with increased student participation.</a:t>
            </a:r>
          </a:p>
          <a:p>
            <a:pPr/>
            <a:r>
              <a:t>Asking questions that allow students to share their thoughts and impressions on what others have said, instead of or before the teacher comments.</a:t>
            </a:r>
          </a:p>
        </p:txBody>
      </p:sp>
      <p:sp>
        <p:nvSpPr>
          <p:cNvPr id="207" name="Slide Number"/>
          <p:cNvSpPr txBox="1"/>
          <p:nvPr>
            <p:ph type="sldNum" sz="quarter" idx="4294967295"/>
          </p:nvPr>
        </p:nvSpPr>
        <p:spPr>
          <a:xfrm>
            <a:off x="12065050" y="13080999"/>
            <a:ext cx="241403" cy="3746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9" name="Resist the tendency to respond to every comment and question and invite the class to respond."/>
          <p:cNvSpPr txBox="1"/>
          <p:nvPr>
            <p:ph type="title"/>
          </p:nvPr>
        </p:nvSpPr>
        <p:spPr>
          <a:xfrm>
            <a:off x="1206500" y="1079500"/>
            <a:ext cx="21971000" cy="2364952"/>
          </a:xfrm>
          <a:prstGeom prst="rect">
            <a:avLst/>
          </a:prstGeom>
        </p:spPr>
        <p:txBody>
          <a:bodyPr/>
          <a:lstStyle>
            <a:lvl1pPr defTabSz="2145738">
              <a:defRPr spc="-149" sz="7480"/>
            </a:lvl1pPr>
          </a:lstStyle>
          <a:p>
            <a:pPr/>
            <a:r>
              <a:t>Resist the tendency to respond to every comment and question and invite the class to respond.</a:t>
            </a:r>
          </a:p>
        </p:txBody>
      </p:sp>
      <p:sp>
        <p:nvSpPr>
          <p:cNvPr id="210" name="Model"/>
          <p:cNvSpPr txBox="1"/>
          <p:nvPr>
            <p:ph type="body" idx="21"/>
          </p:nvPr>
        </p:nvSpPr>
        <p:spPr>
          <a:xfrm>
            <a:off x="1206500" y="3422330"/>
            <a:ext cx="21971000" cy="934780"/>
          </a:xfrm>
          <a:prstGeom prst="rect">
            <a:avLst/>
          </a:prstGeom>
          <a:extLst>
            <a:ext uri="{C572A759-6A51-4108-AA02-DFA0A04FC94B}">
              <ma14:wrappingTextBoxFlag xmlns:ma14="http://schemas.microsoft.com/office/mac/drawingml/2011/main" val="1"/>
            </a:ext>
          </a:extLst>
        </p:spPr>
        <p:txBody>
          <a:bodyPr/>
          <a:lstStyle/>
          <a:p>
            <a:pPr/>
            <a:r>
              <a:t>Model</a:t>
            </a:r>
          </a:p>
        </p:txBody>
      </p:sp>
      <p:sp>
        <p:nvSpPr>
          <p:cNvPr id="211" name="Here are a few example questions you can ask to invite the class to share their thoughts about a student’s comment or question:…"/>
          <p:cNvSpPr txBox="1"/>
          <p:nvPr>
            <p:ph type="body" idx="1"/>
          </p:nvPr>
        </p:nvSpPr>
        <p:spPr>
          <a:xfrm>
            <a:off x="1206500" y="5306610"/>
            <a:ext cx="21971000" cy="7197906"/>
          </a:xfrm>
          <a:prstGeom prst="rect">
            <a:avLst/>
          </a:prstGeom>
        </p:spPr>
        <p:txBody>
          <a:bodyPr/>
          <a:lstStyle/>
          <a:p>
            <a:pPr marL="0" indent="0">
              <a:buSzTx/>
              <a:buNone/>
            </a:pPr>
            <a:r>
              <a:t>Here are a few example questions you can ask to invite the class to share their thoughts about a student’s comment or question:</a:t>
            </a:r>
          </a:p>
          <a:p>
            <a:pPr/>
            <a:r>
              <a:t>Who can share an experience related to what Gary just said?</a:t>
            </a:r>
          </a:p>
          <a:p>
            <a:pPr/>
            <a:r>
              <a:t>What surprised or impressed you about Lucinda’s comment?</a:t>
            </a:r>
          </a:p>
          <a:p>
            <a:pPr/>
            <a:r>
              <a:t>Who can testify of what Peter just said?</a:t>
            </a:r>
          </a:p>
          <a:p>
            <a:pPr/>
            <a:r>
              <a:t>What could you share about what you’ve learned as you have pondered that question?</a:t>
            </a:r>
          </a:p>
        </p:txBody>
      </p:sp>
      <p:sp>
        <p:nvSpPr>
          <p:cNvPr id="212" name="Slide Number"/>
          <p:cNvSpPr txBox="1"/>
          <p:nvPr>
            <p:ph type="sldNum" sz="quarter" idx="4294967295"/>
          </p:nvPr>
        </p:nvSpPr>
        <p:spPr>
          <a:xfrm>
            <a:off x="12065050" y="13080999"/>
            <a:ext cx="241403" cy="3746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4" name="Resist the tendency to respond to every comment and question and invite the class to respond."/>
          <p:cNvSpPr txBox="1"/>
          <p:nvPr>
            <p:ph type="title"/>
          </p:nvPr>
        </p:nvSpPr>
        <p:spPr>
          <a:xfrm>
            <a:off x="1206500" y="1079500"/>
            <a:ext cx="21971000" cy="2361177"/>
          </a:xfrm>
          <a:prstGeom prst="rect">
            <a:avLst/>
          </a:prstGeom>
        </p:spPr>
        <p:txBody>
          <a:bodyPr/>
          <a:lstStyle>
            <a:lvl1pPr defTabSz="2145738">
              <a:defRPr spc="-149" sz="7480"/>
            </a:lvl1pPr>
          </a:lstStyle>
          <a:p>
            <a:pPr/>
            <a:r>
              <a:t>Resist the tendency to respond to every comment and question and invite the class to respond.</a:t>
            </a:r>
          </a:p>
        </p:txBody>
      </p:sp>
      <p:sp>
        <p:nvSpPr>
          <p:cNvPr id="215" name="Practice"/>
          <p:cNvSpPr txBox="1"/>
          <p:nvPr>
            <p:ph type="body" idx="21"/>
          </p:nvPr>
        </p:nvSpPr>
        <p:spPr>
          <a:xfrm>
            <a:off x="1206500" y="3271918"/>
            <a:ext cx="21971000" cy="934780"/>
          </a:xfrm>
          <a:prstGeom prst="rect">
            <a:avLst/>
          </a:prstGeom>
          <a:extLst>
            <a:ext uri="{C572A759-6A51-4108-AA02-DFA0A04FC94B}">
              <ma14:wrappingTextBoxFlag xmlns:ma14="http://schemas.microsoft.com/office/mac/drawingml/2011/main" val="1"/>
            </a:ext>
          </a:extLst>
        </p:spPr>
        <p:txBody>
          <a:bodyPr/>
          <a:lstStyle/>
          <a:p>
            <a:pPr/>
            <a:r>
              <a:t>Practice</a:t>
            </a:r>
          </a:p>
        </p:txBody>
      </p:sp>
      <p:sp>
        <p:nvSpPr>
          <p:cNvPr id="216" name="For each of the following scenarios, instead of commenting on the student’s question or comment, choose one of the model questions to ask the class or one of your own.…"/>
          <p:cNvSpPr txBox="1"/>
          <p:nvPr>
            <p:ph type="body" idx="1"/>
          </p:nvPr>
        </p:nvSpPr>
        <p:spPr>
          <a:xfrm>
            <a:off x="1206500" y="4479779"/>
            <a:ext cx="21971000" cy="8024737"/>
          </a:xfrm>
          <a:prstGeom prst="rect">
            <a:avLst/>
          </a:prstGeom>
        </p:spPr>
        <p:txBody>
          <a:bodyPr/>
          <a:lstStyle/>
          <a:p>
            <a:pPr marL="0" indent="0" defTabSz="2316421">
              <a:spcBef>
                <a:spcPts val="4200"/>
              </a:spcBef>
              <a:buSzTx/>
              <a:buNone/>
              <a:defRPr sz="4560"/>
            </a:pPr>
            <a:r>
              <a:t>For each of the following scenarios, instead of commenting on the student’s question or comment, choose one of the model questions to ask the class or one of your own.</a:t>
            </a:r>
          </a:p>
          <a:p>
            <a:pPr marL="579119" indent="-579119" defTabSz="2316421">
              <a:spcBef>
                <a:spcPts val="4200"/>
              </a:spcBef>
              <a:defRPr sz="4560"/>
            </a:pPr>
            <a:r>
              <a:t>During class, Amy asks the following question: “How can I know if a thought is a prompting or if it is my own thoughts?”</a:t>
            </a:r>
          </a:p>
          <a:p>
            <a:pPr marL="579119" indent="-579119" defTabSz="2316421">
              <a:spcBef>
                <a:spcPts val="4200"/>
              </a:spcBef>
              <a:defRPr sz="4560"/>
            </a:pPr>
            <a:r>
              <a:t>During a lesson in the Old Testament, Kyle says, “I think it is pretty amazing to see that the Lord invites Israel to repent and come back to Him, despite how many times they’ve turned away from Him.”</a:t>
            </a:r>
          </a:p>
          <a:p>
            <a:pPr marL="579119" indent="-579119" defTabSz="2316421">
              <a:spcBef>
                <a:spcPts val="4200"/>
              </a:spcBef>
              <a:defRPr sz="4560"/>
            </a:pPr>
            <a:r>
              <a:t>Think of a comment or question from a student in a recent class. Using this skill, how could you respond?</a:t>
            </a:r>
          </a:p>
        </p:txBody>
      </p:sp>
      <p:sp>
        <p:nvSpPr>
          <p:cNvPr id="217" name="Slide Number"/>
          <p:cNvSpPr txBox="1"/>
          <p:nvPr>
            <p:ph type="sldNum" sz="quarter" idx="4294967295"/>
          </p:nvPr>
        </p:nvSpPr>
        <p:spPr>
          <a:xfrm>
            <a:off x="12065050" y="13080999"/>
            <a:ext cx="241403" cy="3746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9" name="Resist the tendency to respond to every comment and question and invite the class to respond."/>
          <p:cNvSpPr txBox="1"/>
          <p:nvPr>
            <p:ph type="title"/>
          </p:nvPr>
        </p:nvSpPr>
        <p:spPr>
          <a:xfrm>
            <a:off x="1206500" y="1079500"/>
            <a:ext cx="21971000" cy="2214904"/>
          </a:xfrm>
          <a:prstGeom prst="rect">
            <a:avLst/>
          </a:prstGeom>
        </p:spPr>
        <p:txBody>
          <a:bodyPr/>
          <a:lstStyle>
            <a:lvl1pPr defTabSz="2145738">
              <a:defRPr spc="-149" sz="7480"/>
            </a:lvl1pPr>
          </a:lstStyle>
          <a:p>
            <a:pPr/>
            <a:r>
              <a:t>Resist the tendency to respond to every comment and question and invite the class to respond.</a:t>
            </a:r>
          </a:p>
        </p:txBody>
      </p:sp>
      <p:sp>
        <p:nvSpPr>
          <p:cNvPr id="220" name="Discuss or Ponder"/>
          <p:cNvSpPr txBox="1"/>
          <p:nvPr>
            <p:ph type="body" idx="21"/>
          </p:nvPr>
        </p:nvSpPr>
        <p:spPr>
          <a:xfrm>
            <a:off x="1206500" y="3485719"/>
            <a:ext cx="21971000" cy="934780"/>
          </a:xfrm>
          <a:prstGeom prst="rect">
            <a:avLst/>
          </a:prstGeom>
          <a:extLst>
            <a:ext uri="{C572A759-6A51-4108-AA02-DFA0A04FC94B}">
              <ma14:wrappingTextBoxFlag xmlns:ma14="http://schemas.microsoft.com/office/mac/drawingml/2011/main" val="1"/>
            </a:ext>
          </a:extLst>
        </p:spPr>
        <p:txBody>
          <a:bodyPr/>
          <a:lstStyle/>
          <a:p>
            <a:pPr/>
            <a:r>
              <a:t>Discuss or Ponder</a:t>
            </a:r>
          </a:p>
        </p:txBody>
      </p:sp>
      <p:sp>
        <p:nvSpPr>
          <p:cNvPr id="221" name="Consider how you typically respond when a student makes a comment in class.…"/>
          <p:cNvSpPr txBox="1"/>
          <p:nvPr>
            <p:ph type="body" idx="1"/>
          </p:nvPr>
        </p:nvSpPr>
        <p:spPr>
          <a:xfrm>
            <a:off x="1206500" y="5669703"/>
            <a:ext cx="21971000" cy="6834813"/>
          </a:xfrm>
          <a:prstGeom prst="rect">
            <a:avLst/>
          </a:prstGeom>
        </p:spPr>
        <p:txBody>
          <a:bodyPr/>
          <a:lstStyle/>
          <a:p>
            <a:pPr/>
            <a:r>
              <a:t>Consider how you typically respond when a student makes a comment in class.</a:t>
            </a:r>
          </a:p>
          <a:p>
            <a:pPr/>
            <a:r>
              <a:t>What positive outcomes might you experience as you help students respond to one another instead of or before making a comment?</a:t>
            </a:r>
          </a:p>
        </p:txBody>
      </p:sp>
      <p:sp>
        <p:nvSpPr>
          <p:cNvPr id="222" name="Slide Number"/>
          <p:cNvSpPr txBox="1"/>
          <p:nvPr>
            <p:ph type="sldNum" sz="quarter" idx="4294967295"/>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4" name="Resist the tendency to respond to every comment and question and invite the class to respond."/>
          <p:cNvSpPr txBox="1"/>
          <p:nvPr>
            <p:ph type="title"/>
          </p:nvPr>
        </p:nvSpPr>
        <p:spPr>
          <a:xfrm>
            <a:off x="1206500" y="1079500"/>
            <a:ext cx="21971000" cy="2534525"/>
          </a:xfrm>
          <a:prstGeom prst="rect">
            <a:avLst/>
          </a:prstGeom>
        </p:spPr>
        <p:txBody>
          <a:bodyPr/>
          <a:lstStyle>
            <a:lvl1pPr defTabSz="2145738">
              <a:defRPr spc="-149" sz="7480"/>
            </a:lvl1pPr>
          </a:lstStyle>
          <a:p>
            <a:pPr/>
            <a:r>
              <a:t>Resist the tendency to respond to every comment and question and invite the class to respond.</a:t>
            </a:r>
          </a:p>
        </p:txBody>
      </p:sp>
      <p:sp>
        <p:nvSpPr>
          <p:cNvPr id="225" name="Incorporate"/>
          <p:cNvSpPr txBox="1"/>
          <p:nvPr>
            <p:ph type="body" idx="21"/>
          </p:nvPr>
        </p:nvSpPr>
        <p:spPr>
          <a:xfrm>
            <a:off x="1206500" y="3641754"/>
            <a:ext cx="21971000" cy="934780"/>
          </a:xfrm>
          <a:prstGeom prst="rect">
            <a:avLst/>
          </a:prstGeom>
          <a:extLst>
            <a:ext uri="{C572A759-6A51-4108-AA02-DFA0A04FC94B}">
              <ma14:wrappingTextBoxFlag xmlns:ma14="http://schemas.microsoft.com/office/mac/drawingml/2011/main" val="1"/>
            </a:ext>
          </a:extLst>
        </p:spPr>
        <p:txBody>
          <a:bodyPr/>
          <a:lstStyle/>
          <a:p>
            <a:pPr/>
            <a:r>
              <a:t>Incorporate</a:t>
            </a:r>
          </a:p>
        </p:txBody>
      </p:sp>
      <p:sp>
        <p:nvSpPr>
          <p:cNvPr id="226" name="As you prepare your next lesson, select a few of the model questions or ones you come up with on your own, to allow students to respond to one another."/>
          <p:cNvSpPr txBox="1"/>
          <p:nvPr>
            <p:ph type="body" sz="half" idx="1"/>
          </p:nvPr>
        </p:nvSpPr>
        <p:spPr>
          <a:xfrm>
            <a:off x="1206500" y="5898929"/>
            <a:ext cx="21971000" cy="5639064"/>
          </a:xfrm>
          <a:prstGeom prst="rect">
            <a:avLst/>
          </a:prstGeom>
        </p:spPr>
        <p:txBody>
          <a:bodyPr/>
          <a:lstStyle/>
          <a:p>
            <a:pPr/>
            <a:r>
              <a:t>As you prepare your next lesson, select a few of the model questions or ones you come up with on your own, to allow students to respond to one another.</a:t>
            </a:r>
          </a:p>
        </p:txBody>
      </p:sp>
      <p:sp>
        <p:nvSpPr>
          <p:cNvPr id="227" name="Slide Number"/>
          <p:cNvSpPr txBox="1"/>
          <p:nvPr>
            <p:ph type="sldNum" sz="quarter" idx="4294967295"/>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9" name="Focus on what the learner can do in class that the teacher typically does."/>
          <p:cNvSpPr txBox="1"/>
          <p:nvPr>
            <p:ph type="title"/>
          </p:nvPr>
        </p:nvSpPr>
        <p:spPr>
          <a:xfrm>
            <a:off x="1206500" y="1079500"/>
            <a:ext cx="21971000" cy="3019836"/>
          </a:xfrm>
          <a:prstGeom prst="rect">
            <a:avLst/>
          </a:prstGeom>
        </p:spPr>
        <p:txBody>
          <a:bodyPr/>
          <a:lstStyle/>
          <a:p>
            <a:pPr/>
            <a:r>
              <a:t>Focus on what the learner can do in class that the teacher typically does.</a:t>
            </a:r>
          </a:p>
        </p:txBody>
      </p:sp>
      <p:grpSp>
        <p:nvGrpSpPr>
          <p:cNvPr id="232" name="Screenshot 2026-09-26 at 11.55.59 PM.png"/>
          <p:cNvGrpSpPr/>
          <p:nvPr/>
        </p:nvGrpSpPr>
        <p:grpSpPr>
          <a:xfrm>
            <a:off x="5219933" y="3872723"/>
            <a:ext cx="13944134" cy="9407515"/>
            <a:chOff x="0" y="0"/>
            <a:chExt cx="13944133" cy="9407514"/>
          </a:xfrm>
        </p:grpSpPr>
        <p:pic>
          <p:nvPicPr>
            <p:cNvPr id="231" name="Screenshot 2026-09-26 at 11.55.59 PM.png" descr="Screenshot 2026-09-26 at 11.55.59 PM.png"/>
            <p:cNvPicPr>
              <a:picLocks noChangeAspect="1"/>
            </p:cNvPicPr>
            <p:nvPr/>
          </p:nvPicPr>
          <p:blipFill>
            <a:blip r:embed="rId2">
              <a:extLst/>
            </a:blip>
            <a:stretch>
              <a:fillRect/>
            </a:stretch>
          </p:blipFill>
          <p:spPr>
            <a:xfrm>
              <a:off x="127000" y="88900"/>
              <a:ext cx="13690134" cy="9077315"/>
            </a:xfrm>
            <a:prstGeom prst="rect">
              <a:avLst/>
            </a:prstGeom>
            <a:ln>
              <a:noFill/>
            </a:ln>
            <a:effectLst/>
          </p:spPr>
        </p:pic>
        <p:pic>
          <p:nvPicPr>
            <p:cNvPr id="230" name="Screenshot 2026-09-26 at 11.55.59 PM.png" descr="Screenshot 2026-09-26 at 11.55.59 PM.png"/>
            <p:cNvPicPr>
              <a:picLocks noChangeAspect="0"/>
            </p:cNvPicPr>
            <p:nvPr/>
          </p:nvPicPr>
          <p:blipFill>
            <a:blip r:embed="rId3">
              <a:extLst/>
            </a:blip>
            <a:stretch>
              <a:fillRect/>
            </a:stretch>
          </p:blipFill>
          <p:spPr>
            <a:xfrm>
              <a:off x="0" y="0"/>
              <a:ext cx="13944134" cy="9407515"/>
            </a:xfrm>
            <a:prstGeom prst="rect">
              <a:avLst/>
            </a:prstGeom>
            <a:effectLst/>
          </p:spPr>
        </p:pic>
      </p:gr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4" name="Focus on what the learner can do in class that the teacher typically does."/>
          <p:cNvSpPr txBox="1"/>
          <p:nvPr>
            <p:ph type="title"/>
          </p:nvPr>
        </p:nvSpPr>
        <p:spPr>
          <a:xfrm>
            <a:off x="1206500" y="1079500"/>
            <a:ext cx="21971000" cy="2484257"/>
          </a:xfrm>
          <a:prstGeom prst="rect">
            <a:avLst/>
          </a:prstGeom>
        </p:spPr>
        <p:txBody>
          <a:bodyPr/>
          <a:lstStyle/>
          <a:p>
            <a:pPr/>
            <a:r>
              <a:t>Focus on what the learner can do in class that the teacher typically does.</a:t>
            </a:r>
          </a:p>
        </p:txBody>
      </p:sp>
      <p:sp>
        <p:nvSpPr>
          <p:cNvPr id="235" name="Skill"/>
          <p:cNvSpPr txBox="1"/>
          <p:nvPr>
            <p:ph type="body" idx="21"/>
          </p:nvPr>
        </p:nvSpPr>
        <p:spPr>
          <a:xfrm>
            <a:off x="1206500" y="3503355"/>
            <a:ext cx="21971000" cy="934780"/>
          </a:xfrm>
          <a:prstGeom prst="rect">
            <a:avLst/>
          </a:prstGeom>
          <a:extLst>
            <a:ext uri="{C572A759-6A51-4108-AA02-DFA0A04FC94B}">
              <ma14:wrappingTextBoxFlag xmlns:ma14="http://schemas.microsoft.com/office/mac/drawingml/2011/main" val="1"/>
            </a:ext>
          </a:extLst>
        </p:spPr>
        <p:txBody>
          <a:bodyPr/>
          <a:lstStyle/>
          <a:p>
            <a:pPr/>
            <a:r>
              <a:t>Skill</a:t>
            </a:r>
          </a:p>
        </p:txBody>
      </p:sp>
      <p:sp>
        <p:nvSpPr>
          <p:cNvPr id="236" name="Students can take responsibility for their learning in class by doing things the teacher normally does. During lesson preparation, teachers can:…"/>
          <p:cNvSpPr txBox="1"/>
          <p:nvPr>
            <p:ph type="body" idx="1"/>
          </p:nvPr>
        </p:nvSpPr>
        <p:spPr>
          <a:xfrm>
            <a:off x="1206500" y="4813316"/>
            <a:ext cx="21971000" cy="7691200"/>
          </a:xfrm>
          <a:prstGeom prst="rect">
            <a:avLst/>
          </a:prstGeom>
        </p:spPr>
        <p:txBody>
          <a:bodyPr/>
          <a:lstStyle/>
          <a:p>
            <a:pPr marL="0" indent="0">
              <a:buSzTx/>
              <a:buNone/>
            </a:pPr>
            <a:r>
              <a:t>Students can take responsibility for their learning in class by doing things the teacher normally does. During lesson preparation, teachers can:</a:t>
            </a:r>
          </a:p>
          <a:p>
            <a:pPr marL="889000" indent="-889000">
              <a:buSzPct val="100000"/>
              <a:buAutoNum type="alphaLcPeriod" startAt="1"/>
            </a:pPr>
            <a:r>
              <a:t>Look at a block of scripture they will be teaching in the future.</a:t>
            </a:r>
          </a:p>
          <a:p>
            <a:pPr marL="889000" indent="-889000">
              <a:buSzPct val="100000"/>
              <a:buAutoNum type="alphaLcPeriod" startAt="1"/>
            </a:pPr>
            <a:r>
              <a:t>Consider the curriculum and some of the things they might normally do as they teach this block (for example: ask questions, lead a discussion, write on the board, share insights, and so on).</a:t>
            </a:r>
          </a:p>
          <a:p>
            <a:pPr marL="889000" indent="-889000">
              <a:buSzPct val="100000"/>
              <a:buAutoNum type="alphaLcPeriod" startAt="1"/>
            </a:pPr>
            <a:r>
              <a:t>Ask, “What can I have students do in class that I normally do?”</a:t>
            </a:r>
          </a:p>
          <a:p>
            <a:pPr marL="889000" indent="-889000">
              <a:buSzPct val="100000"/>
              <a:buAutoNum type="alphaLcPeriod" startAt="1"/>
            </a:pPr>
            <a:r>
              <a:t>Record impressions in the lesson plan and implement them during class.</a:t>
            </a:r>
          </a:p>
        </p:txBody>
      </p:sp>
      <p:sp>
        <p:nvSpPr>
          <p:cNvPr id="237" name="Slide Number"/>
          <p:cNvSpPr txBox="1"/>
          <p:nvPr>
            <p:ph type="sldNum" sz="quarter" idx="4294967295"/>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9" name="Focus on what the learner can do in class that the teacher typically does."/>
          <p:cNvSpPr txBox="1"/>
          <p:nvPr>
            <p:ph type="title"/>
          </p:nvPr>
        </p:nvSpPr>
        <p:spPr>
          <a:xfrm>
            <a:off x="1206500" y="1079500"/>
            <a:ext cx="21971000" cy="2623303"/>
          </a:xfrm>
          <a:prstGeom prst="rect">
            <a:avLst/>
          </a:prstGeom>
        </p:spPr>
        <p:txBody>
          <a:bodyPr/>
          <a:lstStyle/>
          <a:p>
            <a:pPr/>
            <a:r>
              <a:t>Focus on what the learner can do in class that the teacher typically does.</a:t>
            </a:r>
          </a:p>
        </p:txBody>
      </p:sp>
      <p:sp>
        <p:nvSpPr>
          <p:cNvPr id="240" name="Model"/>
          <p:cNvSpPr txBox="1"/>
          <p:nvPr>
            <p:ph type="body" idx="21"/>
          </p:nvPr>
        </p:nvSpPr>
        <p:spPr>
          <a:xfrm>
            <a:off x="1206500" y="3728428"/>
            <a:ext cx="21971000" cy="934780"/>
          </a:xfrm>
          <a:prstGeom prst="rect">
            <a:avLst/>
          </a:prstGeom>
          <a:extLst>
            <a:ext uri="{C572A759-6A51-4108-AA02-DFA0A04FC94B}">
              <ma14:wrappingTextBoxFlag xmlns:ma14="http://schemas.microsoft.com/office/mac/drawingml/2011/main" val="1"/>
            </a:ext>
          </a:extLst>
        </p:spPr>
        <p:txBody>
          <a:bodyPr/>
          <a:lstStyle/>
          <a:p>
            <a:pPr/>
            <a:r>
              <a:t>Model</a:t>
            </a:r>
          </a:p>
        </p:txBody>
      </p:sp>
      <p:sp>
        <p:nvSpPr>
          <p:cNvPr id="241" name="As she prepares her next lesson, Sister Lawas wants to invite students to engage in a discussion regarding the principles they have discovered. Before she creates the questions they will discuss, she asks herself, “What can I have students do in class th"/>
          <p:cNvSpPr txBox="1"/>
          <p:nvPr>
            <p:ph type="body" idx="1"/>
          </p:nvPr>
        </p:nvSpPr>
        <p:spPr>
          <a:xfrm>
            <a:off x="1206500" y="5878973"/>
            <a:ext cx="21971000" cy="6625543"/>
          </a:xfrm>
          <a:prstGeom prst="rect">
            <a:avLst/>
          </a:prstGeom>
        </p:spPr>
        <p:txBody>
          <a:bodyPr/>
          <a:lstStyle/>
          <a:p>
            <a:pPr/>
            <a:r>
              <a:t>As she prepares her next lesson, Sister Lawas wants to invite students to engage in a discussion regarding the principles they have discovered. Before she creates the questions they will discuss, she asks herself, “</a:t>
            </a:r>
            <a:r>
              <a:rPr b="1"/>
              <a:t>What can I have students do in class that I normally do?</a:t>
            </a:r>
            <a:r>
              <a:t>” Sister Lawas decides she will have her students create the discussion questions in class this time and makes a note in her lesson plan.</a:t>
            </a:r>
          </a:p>
        </p:txBody>
      </p:sp>
      <p:sp>
        <p:nvSpPr>
          <p:cNvPr id="242" name="Slide Number"/>
          <p:cNvSpPr txBox="1"/>
          <p:nvPr>
            <p:ph type="sldNum" sz="quarter" idx="4294967295"/>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4" name="Focus on what the learner can do in class that the teacher typically does."/>
          <p:cNvSpPr txBox="1"/>
          <p:nvPr>
            <p:ph type="title"/>
          </p:nvPr>
        </p:nvSpPr>
        <p:spPr>
          <a:xfrm>
            <a:off x="1206500" y="1079500"/>
            <a:ext cx="21971000" cy="2515971"/>
          </a:xfrm>
          <a:prstGeom prst="rect">
            <a:avLst/>
          </a:prstGeom>
        </p:spPr>
        <p:txBody>
          <a:bodyPr/>
          <a:lstStyle/>
          <a:p>
            <a:pPr/>
            <a:r>
              <a:t>Focus on what the learner can do in class that the teacher typically does.</a:t>
            </a:r>
          </a:p>
        </p:txBody>
      </p:sp>
      <p:sp>
        <p:nvSpPr>
          <p:cNvPr id="245" name="Practice"/>
          <p:cNvSpPr txBox="1"/>
          <p:nvPr>
            <p:ph type="body" idx="21"/>
          </p:nvPr>
        </p:nvSpPr>
        <p:spPr>
          <a:xfrm>
            <a:off x="1206500" y="3851509"/>
            <a:ext cx="21971000" cy="934779"/>
          </a:xfrm>
          <a:prstGeom prst="rect">
            <a:avLst/>
          </a:prstGeom>
          <a:extLst>
            <a:ext uri="{C572A759-6A51-4108-AA02-DFA0A04FC94B}">
              <ma14:wrappingTextBoxFlag xmlns:ma14="http://schemas.microsoft.com/office/mac/drawingml/2011/main" val="1"/>
            </a:ext>
          </a:extLst>
        </p:spPr>
        <p:txBody>
          <a:bodyPr/>
          <a:lstStyle/>
          <a:p>
            <a:pPr/>
            <a:r>
              <a:t>Practice</a:t>
            </a:r>
          </a:p>
        </p:txBody>
      </p:sp>
      <p:sp>
        <p:nvSpPr>
          <p:cNvPr id="246" name="What might you ask students to do in class that you are planning to do as the teacher in the following situations?…"/>
          <p:cNvSpPr txBox="1"/>
          <p:nvPr>
            <p:ph type="body" idx="1"/>
          </p:nvPr>
        </p:nvSpPr>
        <p:spPr>
          <a:xfrm>
            <a:off x="1206500" y="5517605"/>
            <a:ext cx="21971000" cy="6986911"/>
          </a:xfrm>
          <a:prstGeom prst="rect">
            <a:avLst/>
          </a:prstGeom>
        </p:spPr>
        <p:txBody>
          <a:bodyPr/>
          <a:lstStyle/>
          <a:p>
            <a:pPr marL="0" indent="0">
              <a:buSzTx/>
              <a:buNone/>
            </a:pPr>
            <a:r>
              <a:t>What might you ask students to do in class that you are planning to do as the teacher in the following situations?</a:t>
            </a:r>
          </a:p>
          <a:p>
            <a:pPr/>
            <a:r>
              <a:t>You plan to write student responses on the board as they answer a question about focusing on the Savior during the sacrament.</a:t>
            </a:r>
          </a:p>
          <a:p>
            <a:pPr/>
            <a:r>
              <a:t>You plan to share a personal experience related to an upcoming principle.</a:t>
            </a:r>
          </a:p>
          <a:p>
            <a:pPr/>
            <a:r>
              <a:t>Considering an upcoming lesson, what might you ask students to do in class that you are planning to do as the teacher?</a:t>
            </a:r>
          </a:p>
        </p:txBody>
      </p:sp>
      <p:sp>
        <p:nvSpPr>
          <p:cNvPr id="247" name="Slide Number"/>
          <p:cNvSpPr txBox="1"/>
          <p:nvPr>
            <p:ph type="sldNum" sz="quarter" idx="4294967295"/>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9" name="Focus on what the learner can do in class that the teacher typically does."/>
          <p:cNvSpPr txBox="1"/>
          <p:nvPr>
            <p:ph type="title"/>
          </p:nvPr>
        </p:nvSpPr>
        <p:spPr>
          <a:xfrm>
            <a:off x="1206500" y="1079500"/>
            <a:ext cx="21971000" cy="2643043"/>
          </a:xfrm>
          <a:prstGeom prst="rect">
            <a:avLst/>
          </a:prstGeom>
        </p:spPr>
        <p:txBody>
          <a:bodyPr/>
          <a:lstStyle/>
          <a:p>
            <a:pPr/>
            <a:r>
              <a:t>Focus on what the learner can do in class that the teacher typically does.</a:t>
            </a:r>
          </a:p>
        </p:txBody>
      </p:sp>
      <p:sp>
        <p:nvSpPr>
          <p:cNvPr id="250" name="Discuss or Ponder"/>
          <p:cNvSpPr txBox="1"/>
          <p:nvPr>
            <p:ph type="body" idx="21"/>
          </p:nvPr>
        </p:nvSpPr>
        <p:spPr>
          <a:xfrm>
            <a:off x="1206500" y="4010079"/>
            <a:ext cx="21971000" cy="934780"/>
          </a:xfrm>
          <a:prstGeom prst="rect">
            <a:avLst/>
          </a:prstGeom>
          <a:extLst>
            <a:ext uri="{C572A759-6A51-4108-AA02-DFA0A04FC94B}">
              <ma14:wrappingTextBoxFlag xmlns:ma14="http://schemas.microsoft.com/office/mac/drawingml/2011/main" val="1"/>
            </a:ext>
          </a:extLst>
        </p:spPr>
        <p:txBody>
          <a:bodyPr/>
          <a:lstStyle/>
          <a:p>
            <a:pPr/>
            <a:r>
              <a:t>Discuss or Ponder</a:t>
            </a:r>
          </a:p>
        </p:txBody>
      </p:sp>
      <p:sp>
        <p:nvSpPr>
          <p:cNvPr id="251" name="After your practice experience, what value do you see in looking for ways to allow the students to do in class what you would normally do?…"/>
          <p:cNvSpPr txBox="1"/>
          <p:nvPr>
            <p:ph type="body" sz="half" idx="1"/>
          </p:nvPr>
        </p:nvSpPr>
        <p:spPr>
          <a:xfrm>
            <a:off x="1206500" y="6442274"/>
            <a:ext cx="21971000" cy="6062242"/>
          </a:xfrm>
          <a:prstGeom prst="rect">
            <a:avLst/>
          </a:prstGeom>
        </p:spPr>
        <p:txBody>
          <a:bodyPr/>
          <a:lstStyle/>
          <a:p>
            <a:pPr/>
            <a:r>
              <a:t>After your practice experience, what value do you see in looking for ways to allow the students to do in class what you would normally do?</a:t>
            </a:r>
          </a:p>
          <a:p>
            <a:pPr/>
            <a:r>
              <a:t>What are some other ways you feel this could be done in the classroom with students?</a:t>
            </a:r>
          </a:p>
        </p:txBody>
      </p:sp>
      <p:sp>
        <p:nvSpPr>
          <p:cNvPr id="252" name="Slide Number"/>
          <p:cNvSpPr txBox="1"/>
          <p:nvPr>
            <p:ph type="sldNum" sz="quarter" idx="4294967295"/>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4" name="Focus on what the learner can do in class that the teacher typically does."/>
          <p:cNvSpPr txBox="1"/>
          <p:nvPr>
            <p:ph type="title"/>
          </p:nvPr>
        </p:nvSpPr>
        <p:spPr>
          <a:xfrm>
            <a:off x="1206500" y="1079500"/>
            <a:ext cx="21971000" cy="2665804"/>
          </a:xfrm>
          <a:prstGeom prst="rect">
            <a:avLst/>
          </a:prstGeom>
        </p:spPr>
        <p:txBody>
          <a:bodyPr/>
          <a:lstStyle/>
          <a:p>
            <a:pPr/>
            <a:r>
              <a:t>Focus on what the learner can do in class that the teacher typically does.</a:t>
            </a:r>
          </a:p>
        </p:txBody>
      </p:sp>
      <p:sp>
        <p:nvSpPr>
          <p:cNvPr id="255" name="Incorporate"/>
          <p:cNvSpPr txBox="1"/>
          <p:nvPr>
            <p:ph type="body" idx="21"/>
          </p:nvPr>
        </p:nvSpPr>
        <p:spPr>
          <a:xfrm>
            <a:off x="1206500" y="3996703"/>
            <a:ext cx="21971000" cy="934780"/>
          </a:xfrm>
          <a:prstGeom prst="rect">
            <a:avLst/>
          </a:prstGeom>
          <a:extLst>
            <a:ext uri="{C572A759-6A51-4108-AA02-DFA0A04FC94B}">
              <ma14:wrappingTextBoxFlag xmlns:ma14="http://schemas.microsoft.com/office/mac/drawingml/2011/main" val="1"/>
            </a:ext>
          </a:extLst>
        </p:spPr>
        <p:txBody>
          <a:bodyPr/>
          <a:lstStyle/>
          <a:p>
            <a:pPr/>
            <a:r>
              <a:t>Incorporate</a:t>
            </a:r>
          </a:p>
        </p:txBody>
      </p:sp>
      <p:sp>
        <p:nvSpPr>
          <p:cNvPr id="256" name="As you prepare your next lesson, take time to consider what you would normally do in class and then ask yourself the question, “What can I have students do that I normally do?” Record your impression and look for ways to incorporate them.…"/>
          <p:cNvSpPr txBox="1"/>
          <p:nvPr>
            <p:ph type="body" idx="1"/>
          </p:nvPr>
        </p:nvSpPr>
        <p:spPr>
          <a:xfrm>
            <a:off x="1206500" y="6415523"/>
            <a:ext cx="21971000" cy="6088993"/>
          </a:xfrm>
          <a:prstGeom prst="rect">
            <a:avLst/>
          </a:prstGeom>
        </p:spPr>
        <p:txBody>
          <a:bodyPr/>
          <a:lstStyle/>
          <a:p>
            <a:pPr/>
            <a:r>
              <a:t>As you prepare your next lesson, take time to consider what you would normally do in class and then ask yourself the question, “What can I have students do that I normally do?” Record your impression and look for ways to incorporate them.</a:t>
            </a:r>
          </a:p>
          <a:p>
            <a:pPr/>
            <a:r>
              <a:t>During lesson preparation, how can you create the habit of asking yourself the question “What can I have students do in class that I normally do?”</a:t>
            </a:r>
          </a:p>
        </p:txBody>
      </p:sp>
      <p:sp>
        <p:nvSpPr>
          <p:cNvPr id="257" name="Slide Number"/>
          <p:cNvSpPr txBox="1"/>
          <p:nvPr>
            <p:ph type="sldNum" sz="quarter" idx="4294967295"/>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9" name="Summary"/>
          <p:cNvSpPr txBox="1"/>
          <p:nvPr>
            <p:ph type="title"/>
          </p:nvPr>
        </p:nvSpPr>
        <p:spPr>
          <a:xfrm>
            <a:off x="1206500" y="1079500"/>
            <a:ext cx="21971000" cy="2160537"/>
          </a:xfrm>
          <a:prstGeom prst="rect">
            <a:avLst/>
          </a:prstGeom>
        </p:spPr>
        <p:txBody>
          <a:bodyPr/>
          <a:lstStyle/>
          <a:p>
            <a:pPr/>
            <a:r>
              <a:t>Summary</a:t>
            </a:r>
          </a:p>
        </p:txBody>
      </p:sp>
      <p:sp>
        <p:nvSpPr>
          <p:cNvPr id="260" name="Help learners take responsibility for their learning.…"/>
          <p:cNvSpPr txBox="1"/>
          <p:nvPr>
            <p:ph type="body" idx="1"/>
          </p:nvPr>
        </p:nvSpPr>
        <p:spPr>
          <a:prstGeom prst="rect">
            <a:avLst/>
          </a:prstGeom>
        </p:spPr>
        <p:txBody>
          <a:bodyPr/>
          <a:lstStyle/>
          <a:p>
            <a:pPr marL="0" indent="0">
              <a:buSzTx/>
              <a:buNone/>
              <a:defRPr b="1"/>
            </a:pPr>
            <a:r>
              <a:t>Help learners take responsibility for their learning.</a:t>
            </a:r>
          </a:p>
          <a:p>
            <a:pPr/>
            <a:r>
              <a:t>Resist the tendency to respond to every comment and question and invite the class to respond.</a:t>
            </a:r>
          </a:p>
          <a:p>
            <a:pPr/>
            <a:r>
              <a:t>Focus on what the learner can do in class that the teacher typically does.</a:t>
            </a:r>
          </a:p>
        </p:txBody>
      </p:sp>
      <p:sp>
        <p:nvSpPr>
          <p:cNvPr id="261" name="Slide Number"/>
          <p:cNvSpPr txBox="1"/>
          <p:nvPr>
            <p:ph type="sldNum" sz="quarter" idx="4294967295"/>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33_DynamicLight">
  <a:themeElements>
    <a:clrScheme name="33_DynamicLight">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33_DynamicLight">
      <a:majorFont>
        <a:latin typeface="Helvetica Neue"/>
        <a:ea typeface="Helvetica Neue"/>
        <a:cs typeface="Helvetica Neue"/>
      </a:majorFont>
      <a:minorFont>
        <a:latin typeface="Helvetica Neue"/>
        <a:ea typeface="Helvetica Neue"/>
        <a:cs typeface="Helvetica Neue"/>
      </a:minorFont>
    </a:fontScheme>
    <a:fmtScheme name="33_DynamicLigh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2438338" rtl="0" fontAlgn="auto" latinLnBrk="0" hangingPunct="0">
          <a:lnSpc>
            <a:spcPct val="90000"/>
          </a:lnSpc>
          <a:spcBef>
            <a:spcPts val="4500"/>
          </a:spcBef>
          <a:spcAft>
            <a:spcPts val="0"/>
          </a:spcAft>
          <a:buClrTx/>
          <a:buSzTx/>
          <a:buFontTx/>
          <a:buNone/>
          <a:tabLst/>
          <a:defRPr b="0" baseline="0" cap="none" i="0" spc="0" strike="noStrike" sz="4800" u="none" kumimoji="0" normalizeH="0">
            <a:ln>
              <a:noFill/>
            </a:ln>
            <a:solidFill>
              <a:srgbClr val="000000"/>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33_DynamicLight">
  <a:themeElements>
    <a:clrScheme name="33_DynamicLight">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33_DynamicLight">
      <a:majorFont>
        <a:latin typeface="Helvetica Neue"/>
        <a:ea typeface="Helvetica Neue"/>
        <a:cs typeface="Helvetica Neue"/>
      </a:majorFont>
      <a:minorFont>
        <a:latin typeface="Helvetica Neue"/>
        <a:ea typeface="Helvetica Neue"/>
        <a:cs typeface="Helvetica Neue"/>
      </a:minorFont>
    </a:fontScheme>
    <a:fmtScheme name="33_DynamicLigh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2438338" rtl="0" fontAlgn="auto" latinLnBrk="0" hangingPunct="0">
          <a:lnSpc>
            <a:spcPct val="90000"/>
          </a:lnSpc>
          <a:spcBef>
            <a:spcPts val="4500"/>
          </a:spcBef>
          <a:spcAft>
            <a:spcPts val="0"/>
          </a:spcAft>
          <a:buClrTx/>
          <a:buSzTx/>
          <a:buFontTx/>
          <a:buNone/>
          <a:tabLst/>
          <a:defRPr b="0" baseline="0" cap="none" i="0" spc="0" strike="noStrike" sz="4800" u="none" kumimoji="0" normalizeH="0">
            <a:ln>
              <a:noFill/>
            </a:ln>
            <a:solidFill>
              <a:srgbClr val="000000"/>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